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F4A30D-89F8-4FD1-B9DB-2631135B4C6D}" v="75" dt="2024-03-15T06:20:45.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1" d="100"/>
          <a:sy n="91" d="100"/>
        </p:scale>
        <p:origin x="32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swanth Kotipalli" userId="9677dd60f38a1c48" providerId="LiveId" clId="{F19DAC60-4776-4170-BD0F-3CCE77057839}"/>
    <pc:docChg chg="modSld">
      <pc:chgData name="Yeswanth Kotipalli" userId="9677dd60f38a1c48" providerId="LiveId" clId="{F19DAC60-4776-4170-BD0F-3CCE77057839}" dt="2024-03-15T15:03:31.446" v="11" actId="1076"/>
      <pc:docMkLst>
        <pc:docMk/>
      </pc:docMkLst>
      <pc:sldChg chg="modSp mod">
        <pc:chgData name="Yeswanth Kotipalli" userId="9677dd60f38a1c48" providerId="LiveId" clId="{F19DAC60-4776-4170-BD0F-3CCE77057839}" dt="2024-03-15T15:03:31.446" v="11" actId="1076"/>
        <pc:sldMkLst>
          <pc:docMk/>
          <pc:sldMk cId="731589210" sldId="257"/>
        </pc:sldMkLst>
        <pc:picChg chg="mod">
          <ac:chgData name="Yeswanth Kotipalli" userId="9677dd60f38a1c48" providerId="LiveId" clId="{F19DAC60-4776-4170-BD0F-3CCE77057839}" dt="2024-03-15T15:03:31.446" v="11" actId="1076"/>
          <ac:picMkLst>
            <pc:docMk/>
            <pc:sldMk cId="731589210" sldId="257"/>
            <ac:picMk id="9" creationId="{AFD876E0-4843-2CA0-84F8-D7890C744A38}"/>
          </ac:picMkLst>
        </pc:picChg>
      </pc:sldChg>
      <pc:sldChg chg="modSp mod">
        <pc:chgData name="Yeswanth Kotipalli" userId="9677dd60f38a1c48" providerId="LiveId" clId="{F19DAC60-4776-4170-BD0F-3CCE77057839}" dt="2024-03-15T14:59:44.217" v="0" actId="2711"/>
        <pc:sldMkLst>
          <pc:docMk/>
          <pc:sldMk cId="968048016" sldId="258"/>
        </pc:sldMkLst>
        <pc:spChg chg="mod">
          <ac:chgData name="Yeswanth Kotipalli" userId="9677dd60f38a1c48" providerId="LiveId" clId="{F19DAC60-4776-4170-BD0F-3CCE77057839}" dt="2024-03-15T14:59:44.217" v="0" actId="2711"/>
          <ac:spMkLst>
            <pc:docMk/>
            <pc:sldMk cId="968048016" sldId="258"/>
            <ac:spMk id="9" creationId="{BFE423A3-4591-EBB8-F355-69A09B2C50F3}"/>
          </ac:spMkLst>
        </pc:spChg>
      </pc:sldChg>
      <pc:sldChg chg="modSp mod">
        <pc:chgData name="Yeswanth Kotipalli" userId="9677dd60f38a1c48" providerId="LiveId" clId="{F19DAC60-4776-4170-BD0F-3CCE77057839}" dt="2024-03-15T15:00:07.429" v="2" actId="2711"/>
        <pc:sldMkLst>
          <pc:docMk/>
          <pc:sldMk cId="2621807845" sldId="259"/>
        </pc:sldMkLst>
        <pc:spChg chg="mod">
          <ac:chgData name="Yeswanth Kotipalli" userId="9677dd60f38a1c48" providerId="LiveId" clId="{F19DAC60-4776-4170-BD0F-3CCE77057839}" dt="2024-03-15T15:00:00.626" v="1" actId="2711"/>
          <ac:spMkLst>
            <pc:docMk/>
            <pc:sldMk cId="2621807845" sldId="259"/>
            <ac:spMk id="9" creationId="{DC88FE9D-0E9B-8CC5-E46C-03C6857FD153}"/>
          </ac:spMkLst>
        </pc:spChg>
        <pc:spChg chg="mod">
          <ac:chgData name="Yeswanth Kotipalli" userId="9677dd60f38a1c48" providerId="LiveId" clId="{F19DAC60-4776-4170-BD0F-3CCE77057839}" dt="2024-03-15T15:00:07.429" v="2" actId="2711"/>
          <ac:spMkLst>
            <pc:docMk/>
            <pc:sldMk cId="2621807845" sldId="259"/>
            <ac:spMk id="10" creationId="{ACA2F3AE-32E0-9437-8938-1D497E43261D}"/>
          </ac:spMkLst>
        </pc:spChg>
      </pc:sldChg>
      <pc:sldChg chg="modSp mod">
        <pc:chgData name="Yeswanth Kotipalli" userId="9677dd60f38a1c48" providerId="LiveId" clId="{F19DAC60-4776-4170-BD0F-3CCE77057839}" dt="2024-03-15T15:00:23.378" v="3" actId="2711"/>
        <pc:sldMkLst>
          <pc:docMk/>
          <pc:sldMk cId="2878526509" sldId="260"/>
        </pc:sldMkLst>
        <pc:spChg chg="mod">
          <ac:chgData name="Yeswanth Kotipalli" userId="9677dd60f38a1c48" providerId="LiveId" clId="{F19DAC60-4776-4170-BD0F-3CCE77057839}" dt="2024-03-15T15:00:23.378" v="3" actId="2711"/>
          <ac:spMkLst>
            <pc:docMk/>
            <pc:sldMk cId="2878526509" sldId="260"/>
            <ac:spMk id="8" creationId="{948E5A8C-F3AA-51CF-8011-A5697946E306}"/>
          </ac:spMkLst>
        </pc:spChg>
      </pc:sldChg>
      <pc:sldChg chg="modSp mod">
        <pc:chgData name="Yeswanth Kotipalli" userId="9677dd60f38a1c48" providerId="LiveId" clId="{F19DAC60-4776-4170-BD0F-3CCE77057839}" dt="2024-03-15T15:00:40.476" v="4" actId="2711"/>
        <pc:sldMkLst>
          <pc:docMk/>
          <pc:sldMk cId="4175259025" sldId="261"/>
        </pc:sldMkLst>
        <pc:spChg chg="mod">
          <ac:chgData name="Yeswanth Kotipalli" userId="9677dd60f38a1c48" providerId="LiveId" clId="{F19DAC60-4776-4170-BD0F-3CCE77057839}" dt="2024-03-15T15:00:40.476" v="4" actId="2711"/>
          <ac:spMkLst>
            <pc:docMk/>
            <pc:sldMk cId="4175259025" sldId="261"/>
            <ac:spMk id="7" creationId="{35C31BE0-C9C9-A733-3DD2-85DAEF972BB4}"/>
          </ac:spMkLst>
        </pc:spChg>
      </pc:sldChg>
      <pc:sldChg chg="modSp mod">
        <pc:chgData name="Yeswanth Kotipalli" userId="9677dd60f38a1c48" providerId="LiveId" clId="{F19DAC60-4776-4170-BD0F-3CCE77057839}" dt="2024-03-15T15:01:27.909" v="6" actId="2711"/>
        <pc:sldMkLst>
          <pc:docMk/>
          <pc:sldMk cId="3973658543" sldId="264"/>
        </pc:sldMkLst>
        <pc:spChg chg="mod">
          <ac:chgData name="Yeswanth Kotipalli" userId="9677dd60f38a1c48" providerId="LiveId" clId="{F19DAC60-4776-4170-BD0F-3CCE77057839}" dt="2024-03-15T15:01:06.575" v="5" actId="2711"/>
          <ac:spMkLst>
            <pc:docMk/>
            <pc:sldMk cId="3973658543" sldId="264"/>
            <ac:spMk id="6" creationId="{B98BACFD-0B98-C75E-1E1A-72DBA32C8DF4}"/>
          </ac:spMkLst>
        </pc:spChg>
        <pc:spChg chg="mod">
          <ac:chgData name="Yeswanth Kotipalli" userId="9677dd60f38a1c48" providerId="LiveId" clId="{F19DAC60-4776-4170-BD0F-3CCE77057839}" dt="2024-03-15T15:01:27.909" v="6" actId="2711"/>
          <ac:spMkLst>
            <pc:docMk/>
            <pc:sldMk cId="3973658543" sldId="264"/>
            <ac:spMk id="7" creationId="{F9A0EBBE-76F7-8AA8-E096-FD570158D174}"/>
          </ac:spMkLst>
        </pc:spChg>
      </pc:sldChg>
      <pc:sldChg chg="modSp mod">
        <pc:chgData name="Yeswanth Kotipalli" userId="9677dd60f38a1c48" providerId="LiveId" clId="{F19DAC60-4776-4170-BD0F-3CCE77057839}" dt="2024-03-15T15:02:07.892" v="7" actId="2711"/>
        <pc:sldMkLst>
          <pc:docMk/>
          <pc:sldMk cId="317027612" sldId="269"/>
        </pc:sldMkLst>
        <pc:spChg chg="mod">
          <ac:chgData name="Yeswanth Kotipalli" userId="9677dd60f38a1c48" providerId="LiveId" clId="{F19DAC60-4776-4170-BD0F-3CCE77057839}" dt="2024-03-15T15:02:07.892" v="7" actId="2711"/>
          <ac:spMkLst>
            <pc:docMk/>
            <pc:sldMk cId="317027612" sldId="269"/>
            <ac:spMk id="7" creationId="{4FE73825-06D5-BE2C-E4F2-A7F5032C7FEB}"/>
          </ac:spMkLst>
        </pc:spChg>
      </pc:sldChg>
      <pc:sldChg chg="modSp mod">
        <pc:chgData name="Yeswanth Kotipalli" userId="9677dd60f38a1c48" providerId="LiveId" clId="{F19DAC60-4776-4170-BD0F-3CCE77057839}" dt="2024-03-15T15:02:33.248" v="8" actId="2711"/>
        <pc:sldMkLst>
          <pc:docMk/>
          <pc:sldMk cId="1672883113" sldId="271"/>
        </pc:sldMkLst>
        <pc:spChg chg="mod">
          <ac:chgData name="Yeswanth Kotipalli" userId="9677dd60f38a1c48" providerId="LiveId" clId="{F19DAC60-4776-4170-BD0F-3CCE77057839}" dt="2024-03-15T15:02:33.248" v="8" actId="2711"/>
          <ac:spMkLst>
            <pc:docMk/>
            <pc:sldMk cId="1672883113" sldId="271"/>
            <ac:spMk id="7" creationId="{92F2D3AB-F9E6-1AF4-5763-43EFBB7F35CC}"/>
          </ac:spMkLst>
        </pc:spChg>
      </pc:sldChg>
      <pc:sldChg chg="modSp mod">
        <pc:chgData name="Yeswanth Kotipalli" userId="9677dd60f38a1c48" providerId="LiveId" clId="{F19DAC60-4776-4170-BD0F-3CCE77057839}" dt="2024-03-15T15:03:00.569" v="9" actId="2711"/>
        <pc:sldMkLst>
          <pc:docMk/>
          <pc:sldMk cId="3418394814" sldId="274"/>
        </pc:sldMkLst>
        <pc:spChg chg="mod">
          <ac:chgData name="Yeswanth Kotipalli" userId="9677dd60f38a1c48" providerId="LiveId" clId="{F19DAC60-4776-4170-BD0F-3CCE77057839}" dt="2024-03-15T15:03:00.569" v="9" actId="2711"/>
          <ac:spMkLst>
            <pc:docMk/>
            <pc:sldMk cId="3418394814" sldId="274"/>
            <ac:spMk id="8" creationId="{4FAAADAD-026B-F9CD-033C-E796C220FE08}"/>
          </ac:spMkLst>
        </pc:spChg>
      </pc:sldChg>
      <pc:sldChg chg="modSp mod">
        <pc:chgData name="Yeswanth Kotipalli" userId="9677dd60f38a1c48" providerId="LiveId" clId="{F19DAC60-4776-4170-BD0F-3CCE77057839}" dt="2024-03-15T15:03:17.542" v="10" actId="2711"/>
        <pc:sldMkLst>
          <pc:docMk/>
          <pc:sldMk cId="1301752083" sldId="276"/>
        </pc:sldMkLst>
        <pc:spChg chg="mod">
          <ac:chgData name="Yeswanth Kotipalli" userId="9677dd60f38a1c48" providerId="LiveId" clId="{F19DAC60-4776-4170-BD0F-3CCE77057839}" dt="2024-03-15T15:03:17.542" v="10" actId="2711"/>
          <ac:spMkLst>
            <pc:docMk/>
            <pc:sldMk cId="1301752083" sldId="276"/>
            <ac:spMk id="7" creationId="{A183E399-F057-65AC-A578-CC508E68742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CB48A4-9A79-4DD0-AA53-681B2B0F18A6}" type="datetimeFigureOut">
              <a:rPr lang="en-IN" smtClean="0"/>
              <a:t>15-03-2024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628A7-A084-4DBB-AE6A-268820CF3F6F}" type="slidenum">
              <a:rPr lang="en-IN" smtClean="0"/>
              <a:t>‹#›</a:t>
            </a:fld>
            <a:endParaRPr lang="en-IN"/>
          </a:p>
        </p:txBody>
      </p:sp>
    </p:spTree>
    <p:extLst>
      <p:ext uri="{BB962C8B-B14F-4D97-AF65-F5344CB8AC3E}">
        <p14:creationId xmlns:p14="http://schemas.microsoft.com/office/powerpoint/2010/main" val="1922751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8337C-66C2-0C0F-304A-7CBEBD1D29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B350495-34AD-254D-CF34-998C29BBAC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CD0AFEA-26EC-3403-D278-2F20662C03BD}"/>
              </a:ext>
            </a:extLst>
          </p:cNvPr>
          <p:cNvSpPr>
            <a:spLocks noGrp="1"/>
          </p:cNvSpPr>
          <p:nvPr>
            <p:ph type="dt" sz="half" idx="10"/>
          </p:nvPr>
        </p:nvSpPr>
        <p:spPr/>
        <p:txBody>
          <a:bodyPr/>
          <a:lstStyle/>
          <a:p>
            <a:fld id="{D6A14AD9-86B0-436C-B384-96B789CB75BF}" type="datetime1">
              <a:rPr lang="en-IN" smtClean="0"/>
              <a:t>15-03-2024</a:t>
            </a:fld>
            <a:endParaRPr lang="en-IN"/>
          </a:p>
        </p:txBody>
      </p:sp>
      <p:sp>
        <p:nvSpPr>
          <p:cNvPr id="5" name="Footer Placeholder 4">
            <a:extLst>
              <a:ext uri="{FF2B5EF4-FFF2-40B4-BE49-F238E27FC236}">
                <a16:creationId xmlns:a16="http://schemas.microsoft.com/office/drawing/2014/main" id="{F0333401-91A8-191C-6104-560D56A16D66}"/>
              </a:ext>
            </a:extLst>
          </p:cNvPr>
          <p:cNvSpPr>
            <a:spLocks noGrp="1"/>
          </p:cNvSpPr>
          <p:nvPr>
            <p:ph type="ftr" sz="quarter" idx="11"/>
          </p:nvPr>
        </p:nvSpPr>
        <p:spPr/>
        <p:txBody>
          <a:bodyPr/>
          <a:lstStyle/>
          <a:p>
            <a:r>
              <a:rPr lang="en-IN"/>
              <a:t>DEPARTMENT OF REGULATORY AFFAIRS</a:t>
            </a:r>
          </a:p>
        </p:txBody>
      </p:sp>
      <p:sp>
        <p:nvSpPr>
          <p:cNvPr id="6" name="Slide Number Placeholder 5">
            <a:extLst>
              <a:ext uri="{FF2B5EF4-FFF2-40B4-BE49-F238E27FC236}">
                <a16:creationId xmlns:a16="http://schemas.microsoft.com/office/drawing/2014/main" id="{EE1D1456-E11B-A0EB-9A7B-62E2E1D20CA3}"/>
              </a:ext>
            </a:extLst>
          </p:cNvPr>
          <p:cNvSpPr>
            <a:spLocks noGrp="1"/>
          </p:cNvSpPr>
          <p:nvPr>
            <p:ph type="sldNum" sz="quarter" idx="12"/>
          </p:nvPr>
        </p:nvSpPr>
        <p:spPr/>
        <p:txBody>
          <a:bodyPr/>
          <a:lstStyle/>
          <a:p>
            <a:fld id="{E3105975-8331-4596-9014-495A634B8607}" type="slidenum">
              <a:rPr lang="en-IN" smtClean="0"/>
              <a:t>‹#›</a:t>
            </a:fld>
            <a:endParaRPr lang="en-IN"/>
          </a:p>
        </p:txBody>
      </p:sp>
    </p:spTree>
    <p:extLst>
      <p:ext uri="{BB962C8B-B14F-4D97-AF65-F5344CB8AC3E}">
        <p14:creationId xmlns:p14="http://schemas.microsoft.com/office/powerpoint/2010/main" val="1412833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F5857-67AB-8183-7777-433E79379EB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AE608E-2038-34B0-A1F6-E4EC7E5E7B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2BC5A7-CEBF-FFC9-2180-4A06157CB0DF}"/>
              </a:ext>
            </a:extLst>
          </p:cNvPr>
          <p:cNvSpPr>
            <a:spLocks noGrp="1"/>
          </p:cNvSpPr>
          <p:nvPr>
            <p:ph type="dt" sz="half" idx="10"/>
          </p:nvPr>
        </p:nvSpPr>
        <p:spPr/>
        <p:txBody>
          <a:bodyPr/>
          <a:lstStyle/>
          <a:p>
            <a:fld id="{E91364D6-7086-4A26-9A97-50CC50112D99}" type="datetime1">
              <a:rPr lang="en-IN" smtClean="0"/>
              <a:t>15-03-2024</a:t>
            </a:fld>
            <a:endParaRPr lang="en-IN"/>
          </a:p>
        </p:txBody>
      </p:sp>
      <p:sp>
        <p:nvSpPr>
          <p:cNvPr id="5" name="Footer Placeholder 4">
            <a:extLst>
              <a:ext uri="{FF2B5EF4-FFF2-40B4-BE49-F238E27FC236}">
                <a16:creationId xmlns:a16="http://schemas.microsoft.com/office/drawing/2014/main" id="{A2D294D6-09B0-688A-E2C2-4248B849B2D4}"/>
              </a:ext>
            </a:extLst>
          </p:cNvPr>
          <p:cNvSpPr>
            <a:spLocks noGrp="1"/>
          </p:cNvSpPr>
          <p:nvPr>
            <p:ph type="ftr" sz="quarter" idx="11"/>
          </p:nvPr>
        </p:nvSpPr>
        <p:spPr/>
        <p:txBody>
          <a:bodyPr/>
          <a:lstStyle/>
          <a:p>
            <a:r>
              <a:rPr lang="en-IN"/>
              <a:t>DEPARTMENT OF REGULATORY AFFAIRS</a:t>
            </a:r>
          </a:p>
        </p:txBody>
      </p:sp>
      <p:sp>
        <p:nvSpPr>
          <p:cNvPr id="6" name="Slide Number Placeholder 5">
            <a:extLst>
              <a:ext uri="{FF2B5EF4-FFF2-40B4-BE49-F238E27FC236}">
                <a16:creationId xmlns:a16="http://schemas.microsoft.com/office/drawing/2014/main" id="{24BDBC17-CA5F-7CE0-340A-E3B3F7001CD0}"/>
              </a:ext>
            </a:extLst>
          </p:cNvPr>
          <p:cNvSpPr>
            <a:spLocks noGrp="1"/>
          </p:cNvSpPr>
          <p:nvPr>
            <p:ph type="sldNum" sz="quarter" idx="12"/>
          </p:nvPr>
        </p:nvSpPr>
        <p:spPr/>
        <p:txBody>
          <a:bodyPr/>
          <a:lstStyle/>
          <a:p>
            <a:fld id="{E3105975-8331-4596-9014-495A634B8607}" type="slidenum">
              <a:rPr lang="en-IN" smtClean="0"/>
              <a:t>‹#›</a:t>
            </a:fld>
            <a:endParaRPr lang="en-IN"/>
          </a:p>
        </p:txBody>
      </p:sp>
    </p:spTree>
    <p:extLst>
      <p:ext uri="{BB962C8B-B14F-4D97-AF65-F5344CB8AC3E}">
        <p14:creationId xmlns:p14="http://schemas.microsoft.com/office/powerpoint/2010/main" val="1707411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587B20-02BC-93CB-2FFF-64BDF56795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DF26A0-3FF3-6584-9977-CBE121A30A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DDBBDD-9A2A-186D-4EB2-DF7CE2BD717B}"/>
              </a:ext>
            </a:extLst>
          </p:cNvPr>
          <p:cNvSpPr>
            <a:spLocks noGrp="1"/>
          </p:cNvSpPr>
          <p:nvPr>
            <p:ph type="dt" sz="half" idx="10"/>
          </p:nvPr>
        </p:nvSpPr>
        <p:spPr/>
        <p:txBody>
          <a:bodyPr/>
          <a:lstStyle/>
          <a:p>
            <a:fld id="{25843C5E-0966-48AE-8616-81C457A13484}" type="datetime1">
              <a:rPr lang="en-IN" smtClean="0"/>
              <a:t>15-03-2024</a:t>
            </a:fld>
            <a:endParaRPr lang="en-IN"/>
          </a:p>
        </p:txBody>
      </p:sp>
      <p:sp>
        <p:nvSpPr>
          <p:cNvPr id="5" name="Footer Placeholder 4">
            <a:extLst>
              <a:ext uri="{FF2B5EF4-FFF2-40B4-BE49-F238E27FC236}">
                <a16:creationId xmlns:a16="http://schemas.microsoft.com/office/drawing/2014/main" id="{78F075CE-38A1-7F18-5F34-5B129E6BBD8B}"/>
              </a:ext>
            </a:extLst>
          </p:cNvPr>
          <p:cNvSpPr>
            <a:spLocks noGrp="1"/>
          </p:cNvSpPr>
          <p:nvPr>
            <p:ph type="ftr" sz="quarter" idx="11"/>
          </p:nvPr>
        </p:nvSpPr>
        <p:spPr/>
        <p:txBody>
          <a:bodyPr/>
          <a:lstStyle/>
          <a:p>
            <a:r>
              <a:rPr lang="en-IN"/>
              <a:t>DEPARTMENT OF REGULATORY AFFAIRS</a:t>
            </a:r>
          </a:p>
        </p:txBody>
      </p:sp>
      <p:sp>
        <p:nvSpPr>
          <p:cNvPr id="6" name="Slide Number Placeholder 5">
            <a:extLst>
              <a:ext uri="{FF2B5EF4-FFF2-40B4-BE49-F238E27FC236}">
                <a16:creationId xmlns:a16="http://schemas.microsoft.com/office/drawing/2014/main" id="{B940D5A6-E1A7-7830-B1CD-88B571D75147}"/>
              </a:ext>
            </a:extLst>
          </p:cNvPr>
          <p:cNvSpPr>
            <a:spLocks noGrp="1"/>
          </p:cNvSpPr>
          <p:nvPr>
            <p:ph type="sldNum" sz="quarter" idx="12"/>
          </p:nvPr>
        </p:nvSpPr>
        <p:spPr/>
        <p:txBody>
          <a:bodyPr/>
          <a:lstStyle/>
          <a:p>
            <a:fld id="{E3105975-8331-4596-9014-495A634B8607}" type="slidenum">
              <a:rPr lang="en-IN" smtClean="0"/>
              <a:t>‹#›</a:t>
            </a:fld>
            <a:endParaRPr lang="en-IN"/>
          </a:p>
        </p:txBody>
      </p:sp>
    </p:spTree>
    <p:extLst>
      <p:ext uri="{BB962C8B-B14F-4D97-AF65-F5344CB8AC3E}">
        <p14:creationId xmlns:p14="http://schemas.microsoft.com/office/powerpoint/2010/main" val="3911611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A37A0-49B3-D8AF-97E0-A7D152E879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6A71DD-F6C3-395E-1FB5-EE02390971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EFDD0A-D481-17C6-6C7C-AC23BB931A68}"/>
              </a:ext>
            </a:extLst>
          </p:cNvPr>
          <p:cNvSpPr>
            <a:spLocks noGrp="1"/>
          </p:cNvSpPr>
          <p:nvPr>
            <p:ph type="dt" sz="half" idx="10"/>
          </p:nvPr>
        </p:nvSpPr>
        <p:spPr/>
        <p:txBody>
          <a:bodyPr/>
          <a:lstStyle/>
          <a:p>
            <a:fld id="{AF207F15-93A4-4E21-A81E-15C0BA808BFD}" type="datetime1">
              <a:rPr lang="en-IN" smtClean="0"/>
              <a:t>15-03-2024</a:t>
            </a:fld>
            <a:endParaRPr lang="en-IN"/>
          </a:p>
        </p:txBody>
      </p:sp>
      <p:sp>
        <p:nvSpPr>
          <p:cNvPr id="5" name="Footer Placeholder 4">
            <a:extLst>
              <a:ext uri="{FF2B5EF4-FFF2-40B4-BE49-F238E27FC236}">
                <a16:creationId xmlns:a16="http://schemas.microsoft.com/office/drawing/2014/main" id="{BD0035A0-7260-4BAA-206B-AB24358FCF62}"/>
              </a:ext>
            </a:extLst>
          </p:cNvPr>
          <p:cNvSpPr>
            <a:spLocks noGrp="1"/>
          </p:cNvSpPr>
          <p:nvPr>
            <p:ph type="ftr" sz="quarter" idx="11"/>
          </p:nvPr>
        </p:nvSpPr>
        <p:spPr/>
        <p:txBody>
          <a:bodyPr/>
          <a:lstStyle/>
          <a:p>
            <a:r>
              <a:rPr lang="en-IN"/>
              <a:t>DEPARTMENT OF REGULATORY AFFAIRS</a:t>
            </a:r>
          </a:p>
        </p:txBody>
      </p:sp>
      <p:sp>
        <p:nvSpPr>
          <p:cNvPr id="6" name="Slide Number Placeholder 5">
            <a:extLst>
              <a:ext uri="{FF2B5EF4-FFF2-40B4-BE49-F238E27FC236}">
                <a16:creationId xmlns:a16="http://schemas.microsoft.com/office/drawing/2014/main" id="{26594CDA-F88B-7100-5664-CDFB533B5325}"/>
              </a:ext>
            </a:extLst>
          </p:cNvPr>
          <p:cNvSpPr>
            <a:spLocks noGrp="1"/>
          </p:cNvSpPr>
          <p:nvPr>
            <p:ph type="sldNum" sz="quarter" idx="12"/>
          </p:nvPr>
        </p:nvSpPr>
        <p:spPr/>
        <p:txBody>
          <a:bodyPr/>
          <a:lstStyle/>
          <a:p>
            <a:fld id="{E3105975-8331-4596-9014-495A634B8607}" type="slidenum">
              <a:rPr lang="en-IN" smtClean="0"/>
              <a:t>‹#›</a:t>
            </a:fld>
            <a:endParaRPr lang="en-IN"/>
          </a:p>
        </p:txBody>
      </p:sp>
    </p:spTree>
    <p:extLst>
      <p:ext uri="{BB962C8B-B14F-4D97-AF65-F5344CB8AC3E}">
        <p14:creationId xmlns:p14="http://schemas.microsoft.com/office/powerpoint/2010/main" val="4028432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F4DB4-71DF-0D9F-7348-F41D40C487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E4EB886-DE68-C71E-57A0-4891CC3767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5C4D51-209E-AEFF-BBB7-5F16EA6983BB}"/>
              </a:ext>
            </a:extLst>
          </p:cNvPr>
          <p:cNvSpPr>
            <a:spLocks noGrp="1"/>
          </p:cNvSpPr>
          <p:nvPr>
            <p:ph type="dt" sz="half" idx="10"/>
          </p:nvPr>
        </p:nvSpPr>
        <p:spPr/>
        <p:txBody>
          <a:bodyPr/>
          <a:lstStyle/>
          <a:p>
            <a:fld id="{D0D9CE8B-CF81-4FB9-ABDC-6E32B78F9970}" type="datetime1">
              <a:rPr lang="en-IN" smtClean="0"/>
              <a:t>15-03-2024</a:t>
            </a:fld>
            <a:endParaRPr lang="en-IN"/>
          </a:p>
        </p:txBody>
      </p:sp>
      <p:sp>
        <p:nvSpPr>
          <p:cNvPr id="5" name="Footer Placeholder 4">
            <a:extLst>
              <a:ext uri="{FF2B5EF4-FFF2-40B4-BE49-F238E27FC236}">
                <a16:creationId xmlns:a16="http://schemas.microsoft.com/office/drawing/2014/main" id="{F7061FF7-459D-8604-35A0-AE4651BA9D7D}"/>
              </a:ext>
            </a:extLst>
          </p:cNvPr>
          <p:cNvSpPr>
            <a:spLocks noGrp="1"/>
          </p:cNvSpPr>
          <p:nvPr>
            <p:ph type="ftr" sz="quarter" idx="11"/>
          </p:nvPr>
        </p:nvSpPr>
        <p:spPr/>
        <p:txBody>
          <a:bodyPr/>
          <a:lstStyle/>
          <a:p>
            <a:r>
              <a:rPr lang="en-IN"/>
              <a:t>DEPARTMENT OF REGULATORY AFFAIRS</a:t>
            </a:r>
          </a:p>
        </p:txBody>
      </p:sp>
      <p:sp>
        <p:nvSpPr>
          <p:cNvPr id="6" name="Slide Number Placeholder 5">
            <a:extLst>
              <a:ext uri="{FF2B5EF4-FFF2-40B4-BE49-F238E27FC236}">
                <a16:creationId xmlns:a16="http://schemas.microsoft.com/office/drawing/2014/main" id="{B4D3CAEA-C96C-78CF-CF77-8635E76D5D29}"/>
              </a:ext>
            </a:extLst>
          </p:cNvPr>
          <p:cNvSpPr>
            <a:spLocks noGrp="1"/>
          </p:cNvSpPr>
          <p:nvPr>
            <p:ph type="sldNum" sz="quarter" idx="12"/>
          </p:nvPr>
        </p:nvSpPr>
        <p:spPr/>
        <p:txBody>
          <a:bodyPr/>
          <a:lstStyle/>
          <a:p>
            <a:fld id="{E3105975-8331-4596-9014-495A634B8607}" type="slidenum">
              <a:rPr lang="en-IN" smtClean="0"/>
              <a:t>‹#›</a:t>
            </a:fld>
            <a:endParaRPr lang="en-IN"/>
          </a:p>
        </p:txBody>
      </p:sp>
    </p:spTree>
    <p:extLst>
      <p:ext uri="{BB962C8B-B14F-4D97-AF65-F5344CB8AC3E}">
        <p14:creationId xmlns:p14="http://schemas.microsoft.com/office/powerpoint/2010/main" val="1604345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9F000-EDB7-4E72-5DA3-E5284C69A30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49D264-72F5-6675-609D-035C028844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DF37339-CA28-8CB0-DB48-6E8CFCF105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252CBF8-8E9F-CC94-9D6C-BFACD4F50A8D}"/>
              </a:ext>
            </a:extLst>
          </p:cNvPr>
          <p:cNvSpPr>
            <a:spLocks noGrp="1"/>
          </p:cNvSpPr>
          <p:nvPr>
            <p:ph type="dt" sz="half" idx="10"/>
          </p:nvPr>
        </p:nvSpPr>
        <p:spPr/>
        <p:txBody>
          <a:bodyPr/>
          <a:lstStyle/>
          <a:p>
            <a:fld id="{555ED13B-6A1F-4171-8E8E-AEFB4BDE536B}" type="datetime1">
              <a:rPr lang="en-IN" smtClean="0"/>
              <a:t>15-03-2024</a:t>
            </a:fld>
            <a:endParaRPr lang="en-IN"/>
          </a:p>
        </p:txBody>
      </p:sp>
      <p:sp>
        <p:nvSpPr>
          <p:cNvPr id="6" name="Footer Placeholder 5">
            <a:extLst>
              <a:ext uri="{FF2B5EF4-FFF2-40B4-BE49-F238E27FC236}">
                <a16:creationId xmlns:a16="http://schemas.microsoft.com/office/drawing/2014/main" id="{7E59BEDA-7768-3868-EA2E-FF9FBEC53034}"/>
              </a:ext>
            </a:extLst>
          </p:cNvPr>
          <p:cNvSpPr>
            <a:spLocks noGrp="1"/>
          </p:cNvSpPr>
          <p:nvPr>
            <p:ph type="ftr" sz="quarter" idx="11"/>
          </p:nvPr>
        </p:nvSpPr>
        <p:spPr/>
        <p:txBody>
          <a:bodyPr/>
          <a:lstStyle/>
          <a:p>
            <a:r>
              <a:rPr lang="en-IN"/>
              <a:t>DEPARTMENT OF REGULATORY AFFAIRS</a:t>
            </a:r>
          </a:p>
        </p:txBody>
      </p:sp>
      <p:sp>
        <p:nvSpPr>
          <p:cNvPr id="7" name="Slide Number Placeholder 6">
            <a:extLst>
              <a:ext uri="{FF2B5EF4-FFF2-40B4-BE49-F238E27FC236}">
                <a16:creationId xmlns:a16="http://schemas.microsoft.com/office/drawing/2014/main" id="{BFCEECF9-DE6F-1BEF-A841-5A7B6DC91C55}"/>
              </a:ext>
            </a:extLst>
          </p:cNvPr>
          <p:cNvSpPr>
            <a:spLocks noGrp="1"/>
          </p:cNvSpPr>
          <p:nvPr>
            <p:ph type="sldNum" sz="quarter" idx="12"/>
          </p:nvPr>
        </p:nvSpPr>
        <p:spPr/>
        <p:txBody>
          <a:bodyPr/>
          <a:lstStyle/>
          <a:p>
            <a:fld id="{E3105975-8331-4596-9014-495A634B8607}" type="slidenum">
              <a:rPr lang="en-IN" smtClean="0"/>
              <a:t>‹#›</a:t>
            </a:fld>
            <a:endParaRPr lang="en-IN"/>
          </a:p>
        </p:txBody>
      </p:sp>
    </p:spTree>
    <p:extLst>
      <p:ext uri="{BB962C8B-B14F-4D97-AF65-F5344CB8AC3E}">
        <p14:creationId xmlns:p14="http://schemas.microsoft.com/office/powerpoint/2010/main" val="301276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208B5-AB4E-CDE7-87F1-A8C5A2ACEE3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211A196-20DD-E0ED-9F46-977C7ABBDC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E8D836-756B-ECAC-CE54-A03FF947AF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CD7F124-3952-E9B1-D5AB-38CC3E6805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2CFF9C-AF6A-7B71-01AF-714CBAD69F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4F2F818-64B9-78C7-C498-CF5D99F20373}"/>
              </a:ext>
            </a:extLst>
          </p:cNvPr>
          <p:cNvSpPr>
            <a:spLocks noGrp="1"/>
          </p:cNvSpPr>
          <p:nvPr>
            <p:ph type="dt" sz="half" idx="10"/>
          </p:nvPr>
        </p:nvSpPr>
        <p:spPr/>
        <p:txBody>
          <a:bodyPr/>
          <a:lstStyle/>
          <a:p>
            <a:fld id="{39CF1A27-7F55-4C21-B8CE-91E87B48BB25}" type="datetime1">
              <a:rPr lang="en-IN" smtClean="0"/>
              <a:t>15-03-2024</a:t>
            </a:fld>
            <a:endParaRPr lang="en-IN"/>
          </a:p>
        </p:txBody>
      </p:sp>
      <p:sp>
        <p:nvSpPr>
          <p:cNvPr id="8" name="Footer Placeholder 7">
            <a:extLst>
              <a:ext uri="{FF2B5EF4-FFF2-40B4-BE49-F238E27FC236}">
                <a16:creationId xmlns:a16="http://schemas.microsoft.com/office/drawing/2014/main" id="{BFAB170B-1D55-3683-4663-D5084DEED7DA}"/>
              </a:ext>
            </a:extLst>
          </p:cNvPr>
          <p:cNvSpPr>
            <a:spLocks noGrp="1"/>
          </p:cNvSpPr>
          <p:nvPr>
            <p:ph type="ftr" sz="quarter" idx="11"/>
          </p:nvPr>
        </p:nvSpPr>
        <p:spPr/>
        <p:txBody>
          <a:bodyPr/>
          <a:lstStyle/>
          <a:p>
            <a:r>
              <a:rPr lang="en-IN"/>
              <a:t>DEPARTMENT OF REGULATORY AFFAIRS</a:t>
            </a:r>
          </a:p>
        </p:txBody>
      </p:sp>
      <p:sp>
        <p:nvSpPr>
          <p:cNvPr id="9" name="Slide Number Placeholder 8">
            <a:extLst>
              <a:ext uri="{FF2B5EF4-FFF2-40B4-BE49-F238E27FC236}">
                <a16:creationId xmlns:a16="http://schemas.microsoft.com/office/drawing/2014/main" id="{59BD59FA-17C5-6CC0-111E-1DB74139740A}"/>
              </a:ext>
            </a:extLst>
          </p:cNvPr>
          <p:cNvSpPr>
            <a:spLocks noGrp="1"/>
          </p:cNvSpPr>
          <p:nvPr>
            <p:ph type="sldNum" sz="quarter" idx="12"/>
          </p:nvPr>
        </p:nvSpPr>
        <p:spPr/>
        <p:txBody>
          <a:bodyPr/>
          <a:lstStyle/>
          <a:p>
            <a:fld id="{E3105975-8331-4596-9014-495A634B8607}" type="slidenum">
              <a:rPr lang="en-IN" smtClean="0"/>
              <a:t>‹#›</a:t>
            </a:fld>
            <a:endParaRPr lang="en-IN"/>
          </a:p>
        </p:txBody>
      </p:sp>
    </p:spTree>
    <p:extLst>
      <p:ext uri="{BB962C8B-B14F-4D97-AF65-F5344CB8AC3E}">
        <p14:creationId xmlns:p14="http://schemas.microsoft.com/office/powerpoint/2010/main" val="3433864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98652-0F1C-727C-A64A-69D743CC505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528FAC5-FA2C-2FC7-B1B3-BE71EA7A2907}"/>
              </a:ext>
            </a:extLst>
          </p:cNvPr>
          <p:cNvSpPr>
            <a:spLocks noGrp="1"/>
          </p:cNvSpPr>
          <p:nvPr>
            <p:ph type="dt" sz="half" idx="10"/>
          </p:nvPr>
        </p:nvSpPr>
        <p:spPr/>
        <p:txBody>
          <a:bodyPr/>
          <a:lstStyle/>
          <a:p>
            <a:fld id="{99EDA4B7-9720-4D91-AA8F-9CAA6B9D80CB}" type="datetime1">
              <a:rPr lang="en-IN" smtClean="0"/>
              <a:t>15-03-2024</a:t>
            </a:fld>
            <a:endParaRPr lang="en-IN"/>
          </a:p>
        </p:txBody>
      </p:sp>
      <p:sp>
        <p:nvSpPr>
          <p:cNvPr id="4" name="Footer Placeholder 3">
            <a:extLst>
              <a:ext uri="{FF2B5EF4-FFF2-40B4-BE49-F238E27FC236}">
                <a16:creationId xmlns:a16="http://schemas.microsoft.com/office/drawing/2014/main" id="{4EBF3B42-8575-E21B-1F4C-E51A3D530A2B}"/>
              </a:ext>
            </a:extLst>
          </p:cNvPr>
          <p:cNvSpPr>
            <a:spLocks noGrp="1"/>
          </p:cNvSpPr>
          <p:nvPr>
            <p:ph type="ftr" sz="quarter" idx="11"/>
          </p:nvPr>
        </p:nvSpPr>
        <p:spPr/>
        <p:txBody>
          <a:bodyPr/>
          <a:lstStyle/>
          <a:p>
            <a:r>
              <a:rPr lang="en-IN"/>
              <a:t>DEPARTMENT OF REGULATORY AFFAIRS</a:t>
            </a:r>
          </a:p>
        </p:txBody>
      </p:sp>
      <p:sp>
        <p:nvSpPr>
          <p:cNvPr id="5" name="Slide Number Placeholder 4">
            <a:extLst>
              <a:ext uri="{FF2B5EF4-FFF2-40B4-BE49-F238E27FC236}">
                <a16:creationId xmlns:a16="http://schemas.microsoft.com/office/drawing/2014/main" id="{15F56EF9-6198-9A10-516F-3342A816A943}"/>
              </a:ext>
            </a:extLst>
          </p:cNvPr>
          <p:cNvSpPr>
            <a:spLocks noGrp="1"/>
          </p:cNvSpPr>
          <p:nvPr>
            <p:ph type="sldNum" sz="quarter" idx="12"/>
          </p:nvPr>
        </p:nvSpPr>
        <p:spPr/>
        <p:txBody>
          <a:bodyPr/>
          <a:lstStyle/>
          <a:p>
            <a:fld id="{E3105975-8331-4596-9014-495A634B8607}" type="slidenum">
              <a:rPr lang="en-IN" smtClean="0"/>
              <a:t>‹#›</a:t>
            </a:fld>
            <a:endParaRPr lang="en-IN"/>
          </a:p>
        </p:txBody>
      </p:sp>
    </p:spTree>
    <p:extLst>
      <p:ext uri="{BB962C8B-B14F-4D97-AF65-F5344CB8AC3E}">
        <p14:creationId xmlns:p14="http://schemas.microsoft.com/office/powerpoint/2010/main" val="526806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241DBF-66E7-A482-52EA-2127FCB0B60B}"/>
              </a:ext>
            </a:extLst>
          </p:cNvPr>
          <p:cNvSpPr>
            <a:spLocks noGrp="1"/>
          </p:cNvSpPr>
          <p:nvPr>
            <p:ph type="dt" sz="half" idx="10"/>
          </p:nvPr>
        </p:nvSpPr>
        <p:spPr/>
        <p:txBody>
          <a:bodyPr/>
          <a:lstStyle/>
          <a:p>
            <a:fld id="{559BCC2E-75EC-4E8D-B43D-02FDC92B2A65}" type="datetime1">
              <a:rPr lang="en-IN" smtClean="0"/>
              <a:t>15-03-2024</a:t>
            </a:fld>
            <a:endParaRPr lang="en-IN"/>
          </a:p>
        </p:txBody>
      </p:sp>
      <p:sp>
        <p:nvSpPr>
          <p:cNvPr id="3" name="Footer Placeholder 2">
            <a:extLst>
              <a:ext uri="{FF2B5EF4-FFF2-40B4-BE49-F238E27FC236}">
                <a16:creationId xmlns:a16="http://schemas.microsoft.com/office/drawing/2014/main" id="{CD435BFB-C966-4A0C-B637-173DFC8F5A05}"/>
              </a:ext>
            </a:extLst>
          </p:cNvPr>
          <p:cNvSpPr>
            <a:spLocks noGrp="1"/>
          </p:cNvSpPr>
          <p:nvPr>
            <p:ph type="ftr" sz="quarter" idx="11"/>
          </p:nvPr>
        </p:nvSpPr>
        <p:spPr/>
        <p:txBody>
          <a:bodyPr/>
          <a:lstStyle/>
          <a:p>
            <a:r>
              <a:rPr lang="en-IN"/>
              <a:t>DEPARTMENT OF REGULATORY AFFAIRS</a:t>
            </a:r>
          </a:p>
        </p:txBody>
      </p:sp>
      <p:sp>
        <p:nvSpPr>
          <p:cNvPr id="4" name="Slide Number Placeholder 3">
            <a:extLst>
              <a:ext uri="{FF2B5EF4-FFF2-40B4-BE49-F238E27FC236}">
                <a16:creationId xmlns:a16="http://schemas.microsoft.com/office/drawing/2014/main" id="{0AE566AA-43BB-3132-3ECF-041521C7D5DE}"/>
              </a:ext>
            </a:extLst>
          </p:cNvPr>
          <p:cNvSpPr>
            <a:spLocks noGrp="1"/>
          </p:cNvSpPr>
          <p:nvPr>
            <p:ph type="sldNum" sz="quarter" idx="12"/>
          </p:nvPr>
        </p:nvSpPr>
        <p:spPr/>
        <p:txBody>
          <a:bodyPr/>
          <a:lstStyle/>
          <a:p>
            <a:fld id="{E3105975-8331-4596-9014-495A634B8607}" type="slidenum">
              <a:rPr lang="en-IN" smtClean="0"/>
              <a:t>‹#›</a:t>
            </a:fld>
            <a:endParaRPr lang="en-IN"/>
          </a:p>
        </p:txBody>
      </p:sp>
    </p:spTree>
    <p:extLst>
      <p:ext uri="{BB962C8B-B14F-4D97-AF65-F5344CB8AC3E}">
        <p14:creationId xmlns:p14="http://schemas.microsoft.com/office/powerpoint/2010/main" val="2564844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93349-9214-6CFC-998C-1CF01A625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AB10789-90FC-FCB8-1039-EFA6609856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13512A-BE79-E611-C037-07CD171BF2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081EC1-807E-769F-D249-DA28E7BF4F5D}"/>
              </a:ext>
            </a:extLst>
          </p:cNvPr>
          <p:cNvSpPr>
            <a:spLocks noGrp="1"/>
          </p:cNvSpPr>
          <p:nvPr>
            <p:ph type="dt" sz="half" idx="10"/>
          </p:nvPr>
        </p:nvSpPr>
        <p:spPr/>
        <p:txBody>
          <a:bodyPr/>
          <a:lstStyle/>
          <a:p>
            <a:fld id="{6D4A0B33-1D69-4D59-86FB-3D4F7D20E0AA}" type="datetime1">
              <a:rPr lang="en-IN" smtClean="0"/>
              <a:t>15-03-2024</a:t>
            </a:fld>
            <a:endParaRPr lang="en-IN"/>
          </a:p>
        </p:txBody>
      </p:sp>
      <p:sp>
        <p:nvSpPr>
          <p:cNvPr id="6" name="Footer Placeholder 5">
            <a:extLst>
              <a:ext uri="{FF2B5EF4-FFF2-40B4-BE49-F238E27FC236}">
                <a16:creationId xmlns:a16="http://schemas.microsoft.com/office/drawing/2014/main" id="{747C18F3-25C9-1E5F-F034-DBBF2F986F2C}"/>
              </a:ext>
            </a:extLst>
          </p:cNvPr>
          <p:cNvSpPr>
            <a:spLocks noGrp="1"/>
          </p:cNvSpPr>
          <p:nvPr>
            <p:ph type="ftr" sz="quarter" idx="11"/>
          </p:nvPr>
        </p:nvSpPr>
        <p:spPr/>
        <p:txBody>
          <a:bodyPr/>
          <a:lstStyle/>
          <a:p>
            <a:r>
              <a:rPr lang="en-IN"/>
              <a:t>DEPARTMENT OF REGULATORY AFFAIRS</a:t>
            </a:r>
          </a:p>
        </p:txBody>
      </p:sp>
      <p:sp>
        <p:nvSpPr>
          <p:cNvPr id="7" name="Slide Number Placeholder 6">
            <a:extLst>
              <a:ext uri="{FF2B5EF4-FFF2-40B4-BE49-F238E27FC236}">
                <a16:creationId xmlns:a16="http://schemas.microsoft.com/office/drawing/2014/main" id="{E1072542-6DB7-D4DE-C6B4-3666B41F2D33}"/>
              </a:ext>
            </a:extLst>
          </p:cNvPr>
          <p:cNvSpPr>
            <a:spLocks noGrp="1"/>
          </p:cNvSpPr>
          <p:nvPr>
            <p:ph type="sldNum" sz="quarter" idx="12"/>
          </p:nvPr>
        </p:nvSpPr>
        <p:spPr/>
        <p:txBody>
          <a:bodyPr/>
          <a:lstStyle/>
          <a:p>
            <a:fld id="{E3105975-8331-4596-9014-495A634B8607}" type="slidenum">
              <a:rPr lang="en-IN" smtClean="0"/>
              <a:t>‹#›</a:t>
            </a:fld>
            <a:endParaRPr lang="en-IN"/>
          </a:p>
        </p:txBody>
      </p:sp>
    </p:spTree>
    <p:extLst>
      <p:ext uri="{BB962C8B-B14F-4D97-AF65-F5344CB8AC3E}">
        <p14:creationId xmlns:p14="http://schemas.microsoft.com/office/powerpoint/2010/main" val="1494714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D5F6-9A96-35A3-B28A-1FB3510270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B770D34-D333-C621-3EC7-7E72F2ED8A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E8D5555-9E39-1C5D-6B67-8F37BC33FD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55CA05-1E44-7F53-C86A-B48C6FD6F85D}"/>
              </a:ext>
            </a:extLst>
          </p:cNvPr>
          <p:cNvSpPr>
            <a:spLocks noGrp="1"/>
          </p:cNvSpPr>
          <p:nvPr>
            <p:ph type="dt" sz="half" idx="10"/>
          </p:nvPr>
        </p:nvSpPr>
        <p:spPr/>
        <p:txBody>
          <a:bodyPr/>
          <a:lstStyle/>
          <a:p>
            <a:fld id="{C78236CF-C4CF-46C1-A040-7E8E80D5D4E1}" type="datetime1">
              <a:rPr lang="en-IN" smtClean="0"/>
              <a:t>15-03-2024</a:t>
            </a:fld>
            <a:endParaRPr lang="en-IN"/>
          </a:p>
        </p:txBody>
      </p:sp>
      <p:sp>
        <p:nvSpPr>
          <p:cNvPr id="6" name="Footer Placeholder 5">
            <a:extLst>
              <a:ext uri="{FF2B5EF4-FFF2-40B4-BE49-F238E27FC236}">
                <a16:creationId xmlns:a16="http://schemas.microsoft.com/office/drawing/2014/main" id="{0C09316B-791A-585B-7A6E-25418F9ED873}"/>
              </a:ext>
            </a:extLst>
          </p:cNvPr>
          <p:cNvSpPr>
            <a:spLocks noGrp="1"/>
          </p:cNvSpPr>
          <p:nvPr>
            <p:ph type="ftr" sz="quarter" idx="11"/>
          </p:nvPr>
        </p:nvSpPr>
        <p:spPr/>
        <p:txBody>
          <a:bodyPr/>
          <a:lstStyle/>
          <a:p>
            <a:r>
              <a:rPr lang="en-IN"/>
              <a:t>DEPARTMENT OF REGULATORY AFFAIRS</a:t>
            </a:r>
          </a:p>
        </p:txBody>
      </p:sp>
      <p:sp>
        <p:nvSpPr>
          <p:cNvPr id="7" name="Slide Number Placeholder 6">
            <a:extLst>
              <a:ext uri="{FF2B5EF4-FFF2-40B4-BE49-F238E27FC236}">
                <a16:creationId xmlns:a16="http://schemas.microsoft.com/office/drawing/2014/main" id="{FB078B1F-E3A6-55F9-A2D6-75448D8EA592}"/>
              </a:ext>
            </a:extLst>
          </p:cNvPr>
          <p:cNvSpPr>
            <a:spLocks noGrp="1"/>
          </p:cNvSpPr>
          <p:nvPr>
            <p:ph type="sldNum" sz="quarter" idx="12"/>
          </p:nvPr>
        </p:nvSpPr>
        <p:spPr/>
        <p:txBody>
          <a:bodyPr/>
          <a:lstStyle/>
          <a:p>
            <a:fld id="{E3105975-8331-4596-9014-495A634B8607}" type="slidenum">
              <a:rPr lang="en-IN" smtClean="0"/>
              <a:t>‹#›</a:t>
            </a:fld>
            <a:endParaRPr lang="en-IN"/>
          </a:p>
        </p:txBody>
      </p:sp>
    </p:spTree>
    <p:extLst>
      <p:ext uri="{BB962C8B-B14F-4D97-AF65-F5344CB8AC3E}">
        <p14:creationId xmlns:p14="http://schemas.microsoft.com/office/powerpoint/2010/main" val="4225609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D956BB-7C0F-13BC-2B4C-DA859A9394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C8CA1A-8F13-3171-2953-07367EE476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080B86-00EB-1E9E-3E6B-2796FBA707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8EBD1D-49BB-4474-8437-D6749CA13FED}" type="datetime1">
              <a:rPr lang="en-IN" smtClean="0"/>
              <a:t>15-03-2024</a:t>
            </a:fld>
            <a:endParaRPr lang="en-IN"/>
          </a:p>
        </p:txBody>
      </p:sp>
      <p:sp>
        <p:nvSpPr>
          <p:cNvPr id="5" name="Footer Placeholder 4">
            <a:extLst>
              <a:ext uri="{FF2B5EF4-FFF2-40B4-BE49-F238E27FC236}">
                <a16:creationId xmlns:a16="http://schemas.microsoft.com/office/drawing/2014/main" id="{48194B2D-27E2-69C4-0859-7EAC3798B6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DEPARTMENT OF REGULATORY AFFAIRS</a:t>
            </a:r>
          </a:p>
        </p:txBody>
      </p:sp>
      <p:sp>
        <p:nvSpPr>
          <p:cNvPr id="6" name="Slide Number Placeholder 5">
            <a:extLst>
              <a:ext uri="{FF2B5EF4-FFF2-40B4-BE49-F238E27FC236}">
                <a16:creationId xmlns:a16="http://schemas.microsoft.com/office/drawing/2014/main" id="{92D11DEF-FEEB-AB13-085A-F38174F45A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105975-8331-4596-9014-495A634B8607}" type="slidenum">
              <a:rPr lang="en-IN" smtClean="0"/>
              <a:t>‹#›</a:t>
            </a:fld>
            <a:endParaRPr lang="en-IN"/>
          </a:p>
        </p:txBody>
      </p:sp>
    </p:spTree>
    <p:extLst>
      <p:ext uri="{BB962C8B-B14F-4D97-AF65-F5344CB8AC3E}">
        <p14:creationId xmlns:p14="http://schemas.microsoft.com/office/powerpoint/2010/main" val="3607652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E270867-9A30-4E9F-032D-68D1776FEA01}"/>
              </a:ext>
            </a:extLst>
          </p:cNvPr>
          <p:cNvSpPr>
            <a:spLocks noGrp="1"/>
          </p:cNvSpPr>
          <p:nvPr>
            <p:ph type="sldNum" sz="quarter" idx="12"/>
          </p:nvPr>
        </p:nvSpPr>
        <p:spPr/>
        <p:txBody>
          <a:bodyPr/>
          <a:lstStyle/>
          <a:p>
            <a:fld id="{E3105975-8331-4596-9014-495A634B8607}" type="slidenum">
              <a:rPr lang="en-IN" smtClean="0"/>
              <a:t>1</a:t>
            </a:fld>
            <a:endParaRPr lang="en-IN" dirty="0"/>
          </a:p>
        </p:txBody>
      </p:sp>
      <p:sp>
        <p:nvSpPr>
          <p:cNvPr id="7" name="TextBox 6">
            <a:extLst>
              <a:ext uri="{FF2B5EF4-FFF2-40B4-BE49-F238E27FC236}">
                <a16:creationId xmlns:a16="http://schemas.microsoft.com/office/drawing/2014/main" id="{4C995AE6-920C-5FCE-0242-0071D44D6C96}"/>
              </a:ext>
            </a:extLst>
          </p:cNvPr>
          <p:cNvSpPr txBox="1"/>
          <p:nvPr/>
        </p:nvSpPr>
        <p:spPr>
          <a:xfrm>
            <a:off x="880844" y="268448"/>
            <a:ext cx="10159068" cy="6340197"/>
          </a:xfrm>
          <a:prstGeom prst="rect">
            <a:avLst/>
          </a:prstGeom>
          <a:noFill/>
        </p:spPr>
        <p:txBody>
          <a:bodyPr wrap="square">
            <a:spAutoFit/>
          </a:bodyPr>
          <a:lstStyle/>
          <a:p>
            <a:pPr algn="ctr"/>
            <a:r>
              <a:rPr lang="en-IN" altLang="en-US" sz="1800" b="1" u="sng" dirty="0">
                <a:solidFill>
                  <a:srgbClr val="FF0000"/>
                </a:solidFill>
                <a:latin typeface="Times New Roman" panose="02020603050405020304" pitchFamily="18" charset="0"/>
                <a:cs typeface="Times New Roman" panose="02020603050405020304" pitchFamily="18" charset="0"/>
              </a:rPr>
              <a:t> PREVENTION OF CRUELTY TO ANIMAL ACT</a:t>
            </a:r>
          </a:p>
          <a:p>
            <a:pPr algn="ctr"/>
            <a:r>
              <a:rPr lang="en-IN" altLang="en-US" sz="1600" b="1" dirty="0">
                <a:solidFill>
                  <a:schemeClr val="accent2"/>
                </a:solidFill>
                <a:latin typeface="Times New Roman" panose="02020603050405020304" pitchFamily="18" charset="0"/>
                <a:cs typeface="Times New Roman" panose="02020603050405020304" pitchFamily="18" charset="0"/>
              </a:rPr>
              <a:t>   </a:t>
            </a:r>
            <a:endParaRPr lang="en-IN" altLang="en-US" sz="1600" b="1" dirty="0">
              <a:solidFill>
                <a:schemeClr val="tx2"/>
              </a:solidFill>
              <a:latin typeface="Times New Roman" panose="02020603050405020304" pitchFamily="18" charset="0"/>
              <a:cs typeface="Times New Roman" panose="02020603050405020304" pitchFamily="18" charset="0"/>
            </a:endParaRPr>
          </a:p>
          <a:p>
            <a:pPr algn="ctr"/>
            <a:endParaRPr lang="en-IN" altLang="en-US" sz="1600" b="1" dirty="0">
              <a:solidFill>
                <a:schemeClr val="tx2"/>
              </a:solidFill>
              <a:latin typeface="Times New Roman" panose="02020603050405020304" pitchFamily="18" charset="0"/>
              <a:cs typeface="Times New Roman" panose="02020603050405020304" pitchFamily="18" charset="0"/>
            </a:endParaRPr>
          </a:p>
          <a:p>
            <a:pPr algn="ctr"/>
            <a:endParaRPr lang="en-IN" altLang="en-US" sz="1600" b="1" dirty="0">
              <a:solidFill>
                <a:schemeClr val="tx2"/>
              </a:solidFill>
              <a:latin typeface="Times New Roman" panose="02020603050405020304" pitchFamily="18" charset="0"/>
              <a:cs typeface="Times New Roman" panose="02020603050405020304" pitchFamily="18" charset="0"/>
            </a:endParaRPr>
          </a:p>
          <a:p>
            <a:pPr algn="ctr"/>
            <a:endParaRPr lang="en-IN" altLang="en-US" sz="1600" b="1" dirty="0">
              <a:solidFill>
                <a:schemeClr val="tx2"/>
              </a:solidFill>
              <a:latin typeface="Times New Roman" panose="02020603050405020304" pitchFamily="18" charset="0"/>
              <a:cs typeface="Times New Roman" panose="02020603050405020304" pitchFamily="18" charset="0"/>
            </a:endParaRPr>
          </a:p>
          <a:p>
            <a:pPr algn="ctr"/>
            <a:r>
              <a:rPr lang="en-IN" altLang="en-US" sz="1800" b="1" dirty="0">
                <a:solidFill>
                  <a:schemeClr val="tx2"/>
                </a:solidFill>
                <a:latin typeface="Times New Roman" panose="02020603050405020304" pitchFamily="18" charset="0"/>
                <a:cs typeface="Times New Roman" panose="02020603050405020304" pitchFamily="18" charset="0"/>
              </a:rPr>
              <a:t>A SEMINAR SUBMITTED TO ANDHRA UNIVERSITY IN THE PARTIAL FULFILMENT FOR THE AWARD OF THE DEGREE OF MASTER OF PHARMACY   </a:t>
            </a:r>
          </a:p>
          <a:p>
            <a:pPr algn="ctr"/>
            <a:r>
              <a:rPr lang="en-IN" altLang="en-US" sz="1800" b="1" dirty="0">
                <a:solidFill>
                  <a:schemeClr val="tx2"/>
                </a:solidFill>
                <a:latin typeface="Times New Roman" panose="02020603050405020304" pitchFamily="18" charset="0"/>
                <a:cs typeface="Times New Roman" panose="02020603050405020304" pitchFamily="18" charset="0"/>
              </a:rPr>
              <a:t>     </a:t>
            </a:r>
            <a:r>
              <a:rPr lang="en-IN" altLang="en-US" sz="1800" b="1" dirty="0">
                <a:solidFill>
                  <a:schemeClr val="accent1"/>
                </a:solidFill>
                <a:latin typeface="Times New Roman" panose="02020603050405020304" pitchFamily="18" charset="0"/>
                <a:cs typeface="Times New Roman" panose="02020603050405020304" pitchFamily="18" charset="0"/>
              </a:rPr>
              <a:t>in</a:t>
            </a:r>
            <a:br>
              <a:rPr lang="en-IN" altLang="en-US" sz="1800" b="1" dirty="0">
                <a:solidFill>
                  <a:schemeClr val="tx2">
                    <a:lumMod val="40000"/>
                    <a:lumOff val="60000"/>
                  </a:schemeClr>
                </a:solidFill>
                <a:latin typeface="Times New Roman" panose="02020603050405020304" pitchFamily="18" charset="0"/>
                <a:cs typeface="Times New Roman" panose="02020603050405020304" pitchFamily="18" charset="0"/>
              </a:rPr>
            </a:br>
            <a:r>
              <a:rPr lang="en-IN" altLang="en-US" sz="1800" b="1" dirty="0">
                <a:solidFill>
                  <a:srgbClr val="00B0F0"/>
                </a:solidFill>
                <a:latin typeface="Times New Roman" panose="02020603050405020304" pitchFamily="18" charset="0"/>
                <a:cs typeface="Times New Roman" panose="02020603050405020304" pitchFamily="18" charset="0"/>
              </a:rPr>
              <a:t>PHARMACEUTICAL REGULATORY AFFAIRS</a:t>
            </a:r>
            <a:br>
              <a:rPr lang="en-US" sz="1800" b="1" dirty="0">
                <a:solidFill>
                  <a:srgbClr val="00B0F0"/>
                </a:solidFill>
                <a:latin typeface="Times New Roman" panose="02020603050405020304" pitchFamily="18" charset="0"/>
                <a:cs typeface="Times New Roman" panose="02020603050405020304" pitchFamily="18" charset="0"/>
              </a:rPr>
            </a:br>
            <a:r>
              <a:rPr lang="en-US" sz="1800" b="1" dirty="0">
                <a:solidFill>
                  <a:srgbClr val="00B0F0"/>
                </a:solidFill>
                <a:latin typeface="Times New Roman" panose="02020603050405020304" pitchFamily="18" charset="0"/>
                <a:cs typeface="Times New Roman" panose="02020603050405020304" pitchFamily="18" charset="0"/>
              </a:rPr>
              <a:t>Presented by</a:t>
            </a:r>
            <a:r>
              <a:rPr lang="en-IN" altLang="en-US" sz="1800" b="1" dirty="0">
                <a:solidFill>
                  <a:srgbClr val="00B0F0"/>
                </a:solidFill>
                <a:latin typeface="Times New Roman" panose="02020603050405020304" pitchFamily="18" charset="0"/>
                <a:cs typeface="Times New Roman" panose="02020603050405020304" pitchFamily="18" charset="0"/>
              </a:rPr>
              <a:t> </a:t>
            </a:r>
            <a:br>
              <a:rPr lang="en-IN" altLang="en-US" sz="1800" b="1" dirty="0">
                <a:solidFill>
                  <a:srgbClr val="00B0F0"/>
                </a:solidFill>
                <a:latin typeface="Times New Roman" panose="02020603050405020304" pitchFamily="18" charset="0"/>
                <a:cs typeface="Times New Roman" panose="02020603050405020304" pitchFamily="18" charset="0"/>
              </a:rPr>
            </a:br>
            <a:r>
              <a:rPr lang="en-IN" altLang="en-US" b="1" dirty="0">
                <a:solidFill>
                  <a:srgbClr val="FF0000"/>
                </a:solidFill>
                <a:latin typeface="Times New Roman" panose="02020603050405020304" pitchFamily="18" charset="0"/>
                <a:cs typeface="Times New Roman" panose="02020603050405020304" pitchFamily="18" charset="0"/>
              </a:rPr>
              <a:t>SWAMY</a:t>
            </a:r>
            <a:endParaRPr lang="en-IN" altLang="en-US" sz="1800" b="1" dirty="0">
              <a:solidFill>
                <a:srgbClr val="FF0000"/>
              </a:solidFill>
              <a:latin typeface="Times New Roman" panose="02020603050405020304" pitchFamily="18" charset="0"/>
              <a:cs typeface="Times New Roman" panose="02020603050405020304" pitchFamily="18" charset="0"/>
            </a:endParaRPr>
          </a:p>
          <a:p>
            <a:pPr algn="ctr"/>
            <a:r>
              <a:rPr lang="en-IN" altLang="en-US" sz="1800" dirty="0">
                <a:solidFill>
                  <a:srgbClr val="002060"/>
                </a:solidFill>
                <a:latin typeface="Times New Roman" panose="02020603050405020304" pitchFamily="18" charset="0"/>
                <a:cs typeface="Times New Roman" panose="02020603050405020304" pitchFamily="18" charset="0"/>
              </a:rPr>
              <a:t> (Reg.no 621275227011)</a:t>
            </a:r>
            <a:br>
              <a:rPr lang="en-US" sz="1800" dirty="0">
                <a:latin typeface="Times New Roman" panose="02020603050405020304" pitchFamily="18" charset="0"/>
                <a:cs typeface="Times New Roman" panose="02020603050405020304" pitchFamily="18" charset="0"/>
              </a:rPr>
            </a:br>
            <a:r>
              <a:rPr lang="en-US" sz="1800" b="1" i="1" dirty="0">
                <a:latin typeface="Times New Roman" panose="02020603050405020304" pitchFamily="18" charset="0"/>
                <a:cs typeface="Times New Roman" panose="02020603050405020304" pitchFamily="18" charset="0"/>
              </a:rPr>
              <a:t>Under the guidance </a:t>
            </a:r>
            <a:br>
              <a:rPr lang="en-US" sz="1800" b="1" i="1" dirty="0">
                <a:latin typeface="Times New Roman" panose="02020603050405020304" pitchFamily="18" charset="0"/>
                <a:cs typeface="Times New Roman" panose="02020603050405020304" pitchFamily="18" charset="0"/>
              </a:rPr>
            </a:br>
            <a:r>
              <a:rPr lang="en-US" sz="1800" b="1" i="1" dirty="0">
                <a:latin typeface="Times New Roman" panose="02020603050405020304" pitchFamily="18" charset="0"/>
                <a:cs typeface="Times New Roman" panose="02020603050405020304" pitchFamily="18" charset="0"/>
              </a:rPr>
              <a:t>of                                               </a:t>
            </a:r>
            <a:br>
              <a:rPr lang="en-US" sz="1800" i="1" dirty="0">
                <a:solidFill>
                  <a:schemeClr val="tx2">
                    <a:lumMod val="60000"/>
                    <a:lumOff val="40000"/>
                  </a:schemeClr>
                </a:solidFill>
                <a:latin typeface="Times New Roman" panose="02020603050405020304" pitchFamily="18" charset="0"/>
                <a:cs typeface="Times New Roman" panose="02020603050405020304" pitchFamily="18" charset="0"/>
              </a:rPr>
            </a:br>
            <a:r>
              <a:rPr lang="en-US" sz="1800"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sym typeface="+mn-ea"/>
              </a:rPr>
              <a:t> Y. SAI PHANINDHRA</a:t>
            </a:r>
            <a:r>
              <a:rPr lang="en-US" sz="1800" dirty="0">
                <a:solidFill>
                  <a:srgbClr val="002060"/>
                </a:solidFill>
                <a:latin typeface="Times New Roman" panose="02020603050405020304" pitchFamily="18" charset="0"/>
                <a:cs typeface="Times New Roman" panose="02020603050405020304" pitchFamily="18" charset="0"/>
                <a:sym typeface="+mn-ea"/>
              </a:rPr>
              <a:t>, </a:t>
            </a:r>
            <a:r>
              <a:rPr lang="en-US" sz="1800" dirty="0">
                <a:solidFill>
                  <a:srgbClr val="002060"/>
                </a:solidFill>
                <a:latin typeface="Times New Roman" panose="02020603050405020304" pitchFamily="18" charset="0"/>
                <a:cs typeface="Times New Roman" panose="02020603050405020304" pitchFamily="18" charset="0"/>
              </a:rPr>
              <a:t> M. pharm, Ph. D.,  </a:t>
            </a:r>
            <a:br>
              <a:rPr lang="en-US" sz="1800" dirty="0">
                <a:solidFill>
                  <a:srgbClr val="002060"/>
                </a:solidFill>
                <a:latin typeface="Times New Roman" panose="02020603050405020304" pitchFamily="18" charset="0"/>
                <a:cs typeface="Times New Roman" panose="02020603050405020304" pitchFamily="18" charset="0"/>
              </a:rPr>
            </a:br>
            <a:r>
              <a:rPr lang="en-US" sz="1800" dirty="0">
                <a:solidFill>
                  <a:srgbClr val="002060"/>
                </a:solidFill>
                <a:latin typeface="Times New Roman" panose="02020603050405020304" pitchFamily="18" charset="0"/>
                <a:cs typeface="Times New Roman" panose="02020603050405020304" pitchFamily="18" charset="0"/>
              </a:rPr>
              <a:t> </a:t>
            </a:r>
            <a:r>
              <a:rPr lang="en-IN" altLang="en-US" sz="1800" dirty="0">
                <a:solidFill>
                  <a:srgbClr val="002060"/>
                </a:solidFill>
                <a:latin typeface="Times New Roman" panose="02020603050405020304" pitchFamily="18" charset="0"/>
                <a:cs typeface="Times New Roman" panose="02020603050405020304" pitchFamily="18" charset="0"/>
              </a:rPr>
              <a:t>Professor</a:t>
            </a:r>
            <a:br>
              <a:rPr lang="en-IN" altLang="en-US" sz="1800" dirty="0">
                <a:solidFill>
                  <a:srgbClr val="002060"/>
                </a:solidFill>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a:p>
            <a:pPr algn="ctr"/>
            <a:r>
              <a:rPr lang="en-US" sz="1800" dirty="0">
                <a:latin typeface="Times New Roman" panose="02020603050405020304" pitchFamily="18" charset="0"/>
                <a:cs typeface="Times New Roman" panose="02020603050405020304" pitchFamily="18" charset="0"/>
              </a:rPr>
              <a:t> </a:t>
            </a:r>
            <a:br>
              <a:rPr lang="en-US" sz="1800" dirty="0">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sym typeface="+mn-ea"/>
              </a:rPr>
            </a:br>
            <a:endParaRPr lang="en-US" sz="1800" dirty="0">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sym typeface="+mn-ea"/>
            </a:endParaRPr>
          </a:p>
          <a:p>
            <a:pPr algn="ctr"/>
            <a:r>
              <a:rPr lang="en-US" sz="1800" dirty="0">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sym typeface="+mn-ea"/>
              </a:rPr>
              <a:t>K.G.R.L COLLEGE OF PHARMACY</a:t>
            </a:r>
            <a:r>
              <a:rPr lang="en-US" sz="1800" dirty="0">
                <a:latin typeface="Times New Roman" panose="02020603050405020304" pitchFamily="18" charset="0"/>
                <a:cs typeface="Times New Roman" panose="02020603050405020304" pitchFamily="18" charset="0"/>
              </a:rPr>
              <a:t>    </a:t>
            </a:r>
            <a:br>
              <a:rPr lang="en-US" sz="1800" dirty="0">
                <a:latin typeface="Times New Roman" panose="02020603050405020304" pitchFamily="18" charset="0"/>
                <a:cs typeface="Times New Roman" panose="02020603050405020304" pitchFamily="18" charset="0"/>
              </a:rPr>
            </a:br>
            <a:r>
              <a:rPr lang="en-IN" altLang="en-US" sz="1800" dirty="0">
                <a:latin typeface="Times New Roman" panose="02020603050405020304" pitchFamily="18" charset="0"/>
                <a:cs typeface="Times New Roman" panose="02020603050405020304" pitchFamily="18" charset="0"/>
              </a:rPr>
              <a:t>(Under the Management of The </a:t>
            </a:r>
            <a:r>
              <a:rPr lang="en-IN" altLang="en-US" sz="1800" dirty="0" err="1">
                <a:latin typeface="Times New Roman" panose="02020603050405020304" pitchFamily="18" charset="0"/>
                <a:cs typeface="Times New Roman" panose="02020603050405020304" pitchFamily="18" charset="0"/>
              </a:rPr>
              <a:t>Bhimavaram</a:t>
            </a:r>
            <a:r>
              <a:rPr lang="en-IN" altLang="en-US" sz="1800" dirty="0">
                <a:latin typeface="Times New Roman" panose="02020603050405020304" pitchFamily="18" charset="0"/>
                <a:cs typeface="Times New Roman" panose="02020603050405020304" pitchFamily="18" charset="0"/>
              </a:rPr>
              <a:t> Education Society)</a:t>
            </a:r>
            <a:br>
              <a:rPr lang="en-IN" altLang="en-US" sz="1800" dirty="0">
                <a:latin typeface="Times New Roman" panose="02020603050405020304" pitchFamily="18" charset="0"/>
                <a:cs typeface="Times New Roman" panose="02020603050405020304" pitchFamily="18" charset="0"/>
              </a:rPr>
            </a:br>
            <a:r>
              <a:rPr lang="en-IN" altLang="en-US" sz="1800" dirty="0">
                <a:latin typeface="Times New Roman" panose="02020603050405020304" pitchFamily="18" charset="0"/>
                <a:cs typeface="Times New Roman" panose="02020603050405020304" pitchFamily="18" charset="0"/>
              </a:rPr>
              <a:t>Affiliated to Andhra University, Approved by PCI (New Delhi)SBTET and APSCHE (Amaravati)</a:t>
            </a:r>
            <a:endParaRPr lang="en-IN" dirty="0"/>
          </a:p>
        </p:txBody>
      </p:sp>
      <p:pic>
        <p:nvPicPr>
          <p:cNvPr id="8" name="Picture 7">
            <a:extLst>
              <a:ext uri="{FF2B5EF4-FFF2-40B4-BE49-F238E27FC236}">
                <a16:creationId xmlns:a16="http://schemas.microsoft.com/office/drawing/2014/main" id="{211A986A-F9D3-C8CB-2472-03F811950065}"/>
              </a:ext>
            </a:extLst>
          </p:cNvPr>
          <p:cNvPicPr>
            <a:picLocks noChangeAspect="1"/>
          </p:cNvPicPr>
          <p:nvPr/>
        </p:nvPicPr>
        <p:blipFill>
          <a:blip r:embed="rId2"/>
          <a:stretch>
            <a:fillRect/>
          </a:stretch>
        </p:blipFill>
        <p:spPr>
          <a:xfrm>
            <a:off x="5508811" y="625270"/>
            <a:ext cx="1174377" cy="913413"/>
          </a:xfrm>
          <a:prstGeom prst="rect">
            <a:avLst/>
          </a:prstGeom>
          <a:noFill/>
          <a:ln w="9525">
            <a:noFill/>
          </a:ln>
        </p:spPr>
      </p:pic>
      <p:pic>
        <p:nvPicPr>
          <p:cNvPr id="9" name="Picture 8">
            <a:extLst>
              <a:ext uri="{FF2B5EF4-FFF2-40B4-BE49-F238E27FC236}">
                <a16:creationId xmlns:a16="http://schemas.microsoft.com/office/drawing/2014/main" id="{AFD876E0-4843-2CA0-84F8-D7890C744A38}"/>
              </a:ext>
            </a:extLst>
          </p:cNvPr>
          <p:cNvPicPr>
            <a:picLocks noChangeAspect="1"/>
          </p:cNvPicPr>
          <p:nvPr/>
        </p:nvPicPr>
        <p:blipFill>
          <a:blip r:embed="rId3" cstate="print"/>
          <a:stretch>
            <a:fillRect/>
          </a:stretch>
        </p:blipFill>
        <p:spPr>
          <a:xfrm>
            <a:off x="5530940" y="4713782"/>
            <a:ext cx="1130117" cy="967047"/>
          </a:xfrm>
          <a:prstGeom prst="rect">
            <a:avLst/>
          </a:prstGeom>
        </p:spPr>
      </p:pic>
    </p:spTree>
    <p:extLst>
      <p:ext uri="{BB962C8B-B14F-4D97-AF65-F5344CB8AC3E}">
        <p14:creationId xmlns:p14="http://schemas.microsoft.com/office/powerpoint/2010/main" val="731589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7669ABF-9496-D31A-02AE-8C4CB368E4E3}"/>
              </a:ext>
            </a:extLst>
          </p:cNvPr>
          <p:cNvSpPr>
            <a:spLocks noGrp="1"/>
          </p:cNvSpPr>
          <p:nvPr>
            <p:ph type="ftr" sz="quarter" idx="11"/>
          </p:nvPr>
        </p:nvSpPr>
        <p:spPr>
          <a:xfrm>
            <a:off x="687898" y="6356350"/>
            <a:ext cx="2893504" cy="365125"/>
          </a:xfrm>
        </p:spPr>
        <p:txBody>
          <a:bodyPr/>
          <a:lstStyle/>
          <a:p>
            <a:r>
              <a:rPr lang="en-IN" dirty="0"/>
              <a:t>DEPARTMENT OF REGULATORY AFFAIRS</a:t>
            </a:r>
          </a:p>
        </p:txBody>
      </p:sp>
      <p:sp>
        <p:nvSpPr>
          <p:cNvPr id="3" name="Slide Number Placeholder 2">
            <a:extLst>
              <a:ext uri="{FF2B5EF4-FFF2-40B4-BE49-F238E27FC236}">
                <a16:creationId xmlns:a16="http://schemas.microsoft.com/office/drawing/2014/main" id="{63FE80DA-0F9D-DD02-9CDC-AFEEEB36A645}"/>
              </a:ext>
            </a:extLst>
          </p:cNvPr>
          <p:cNvSpPr>
            <a:spLocks noGrp="1"/>
          </p:cNvSpPr>
          <p:nvPr>
            <p:ph type="sldNum" sz="quarter" idx="12"/>
          </p:nvPr>
        </p:nvSpPr>
        <p:spPr/>
        <p:txBody>
          <a:bodyPr/>
          <a:lstStyle/>
          <a:p>
            <a:fld id="{E3105975-8331-4596-9014-495A634B8607}" type="slidenum">
              <a:rPr lang="en-IN" smtClean="0"/>
              <a:t>10</a:t>
            </a:fld>
            <a:endParaRPr lang="en-IN"/>
          </a:p>
        </p:txBody>
      </p:sp>
      <p:cxnSp>
        <p:nvCxnSpPr>
          <p:cNvPr id="4" name="Straight Connector 3">
            <a:extLst>
              <a:ext uri="{FF2B5EF4-FFF2-40B4-BE49-F238E27FC236}">
                <a16:creationId xmlns:a16="http://schemas.microsoft.com/office/drawing/2014/main" id="{1DE064DE-C486-EBCF-C465-2B969614E78A}"/>
              </a:ext>
            </a:extLst>
          </p:cNvPr>
          <p:cNvCxnSpPr>
            <a:cxnSpLocks/>
          </p:cNvCxnSpPr>
          <p:nvPr/>
        </p:nvCxnSpPr>
        <p:spPr>
          <a:xfrm>
            <a:off x="110443" y="720317"/>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8C7D779-BA76-7F3F-02DA-3CE2B67FBC62}"/>
              </a:ext>
            </a:extLst>
          </p:cNvPr>
          <p:cNvCxnSpPr>
            <a:cxnSpLocks/>
          </p:cNvCxnSpPr>
          <p:nvPr/>
        </p:nvCxnSpPr>
        <p:spPr>
          <a:xfrm>
            <a:off x="110443" y="6104651"/>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4DF9D29-21FE-87B0-A2FC-D101350ABD9C}"/>
              </a:ext>
            </a:extLst>
          </p:cNvPr>
          <p:cNvSpPr txBox="1"/>
          <p:nvPr/>
        </p:nvSpPr>
        <p:spPr>
          <a:xfrm>
            <a:off x="813733" y="156928"/>
            <a:ext cx="8279934" cy="523220"/>
          </a:xfrm>
          <a:prstGeom prst="rect">
            <a:avLst/>
          </a:prstGeom>
          <a:noFill/>
        </p:spPr>
        <p:txBody>
          <a:bodyPr wrap="square" rtlCol="0">
            <a:spAutoFit/>
          </a:bodyPr>
          <a:lstStyle/>
          <a:p>
            <a:r>
              <a:rPr lang="en-IN" sz="2800" b="1" dirty="0">
                <a:solidFill>
                  <a:schemeClr val="accent2">
                    <a:lumMod val="75000"/>
                  </a:schemeClr>
                </a:solidFill>
                <a:latin typeface="Times New Roman" panose="02020603050405020304" pitchFamily="18" charset="0"/>
                <a:cs typeface="Times New Roman" panose="02020603050405020304" pitchFamily="18" charset="0"/>
              </a:rPr>
              <a:t>Objectives of the rules made by CPCSEA</a:t>
            </a:r>
          </a:p>
        </p:txBody>
      </p:sp>
      <p:sp>
        <p:nvSpPr>
          <p:cNvPr id="7" name="TextBox 6">
            <a:extLst>
              <a:ext uri="{FF2B5EF4-FFF2-40B4-BE49-F238E27FC236}">
                <a16:creationId xmlns:a16="http://schemas.microsoft.com/office/drawing/2014/main" id="{68350B62-80E5-20D4-7240-134F439C81F8}"/>
              </a:ext>
            </a:extLst>
          </p:cNvPr>
          <p:cNvSpPr txBox="1"/>
          <p:nvPr/>
        </p:nvSpPr>
        <p:spPr>
          <a:xfrm>
            <a:off x="813733" y="1076095"/>
            <a:ext cx="9706063" cy="5028556"/>
          </a:xfrm>
          <a:prstGeom prst="rect">
            <a:avLst/>
          </a:prstGeom>
          <a:noFill/>
        </p:spPr>
        <p:txBody>
          <a:bodyPr wrap="square" rtlCol="0">
            <a:spAutoFit/>
          </a:bodyPr>
          <a:lstStyle/>
          <a:p>
            <a:pPr>
              <a:lnSpc>
                <a:spcPct val="150000"/>
              </a:lnSpc>
            </a:pPr>
            <a:r>
              <a:rPr lang="en-IN" dirty="0">
                <a:latin typeface="Times New Roman" panose="02020603050405020304" pitchFamily="18" charset="0"/>
                <a:cs typeface="Times New Roman" panose="02020603050405020304" pitchFamily="18" charset="0"/>
              </a:rPr>
              <a:t>In particular and without prejudice to the generality of the foregoing power, rules made by the committee shall be designed to secure the following objects, namely</a:t>
            </a:r>
          </a:p>
          <a:p>
            <a:pPr>
              <a:lnSpc>
                <a:spcPct val="150000"/>
              </a:lnSpc>
            </a:pP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In cases where experiments are performed in any institution, the responsibility therefore is placed on the person in charge of the institution. In case where experiments are performed outside an institution by individuals responsibility therefore is placed on the person. The individual person must be technically qualified and competent.</a:t>
            </a:r>
          </a:p>
          <a:p>
            <a:pPr marL="400050" indent="-400050">
              <a:lnSpc>
                <a:spcPct val="150000"/>
              </a:lnSpc>
              <a:buFont typeface="+mj-lt"/>
              <a:buAutoNum type="romanUcPeriod"/>
            </a:pP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Experiments should be performed with due </a:t>
            </a:r>
            <a:r>
              <a:rPr lang="en-IN" dirty="0">
                <a:solidFill>
                  <a:schemeClr val="accent5">
                    <a:lumMod val="75000"/>
                  </a:schemeClr>
                </a:solidFill>
                <a:latin typeface="Times New Roman" panose="02020603050405020304" pitchFamily="18" charset="0"/>
                <a:cs typeface="Times New Roman" panose="02020603050405020304" pitchFamily="18" charset="0"/>
              </a:rPr>
              <a:t>care and humanity </a:t>
            </a:r>
            <a:r>
              <a:rPr lang="en-IN" dirty="0">
                <a:latin typeface="Times New Roman" panose="02020603050405020304" pitchFamily="18" charset="0"/>
                <a:cs typeface="Times New Roman" panose="02020603050405020304" pitchFamily="18" charset="0"/>
              </a:rPr>
              <a:t>and that as far as possible experiments involving operations are performed under the influence of some anaesthetic of sufficient power to prevent the animal feeling pain.</a:t>
            </a:r>
          </a:p>
          <a:p>
            <a:pPr>
              <a:lnSpc>
                <a:spcPct val="15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6725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09A073-1144-FAC6-2F8D-DB74AB56BB0E}"/>
              </a:ext>
            </a:extLst>
          </p:cNvPr>
          <p:cNvSpPr>
            <a:spLocks noGrp="1"/>
          </p:cNvSpPr>
          <p:nvPr>
            <p:ph type="ftr" sz="quarter" idx="11"/>
          </p:nvPr>
        </p:nvSpPr>
        <p:spPr>
          <a:xfrm>
            <a:off x="771788" y="6356350"/>
            <a:ext cx="2676088" cy="365125"/>
          </a:xfrm>
        </p:spPr>
        <p:txBody>
          <a:bodyPr/>
          <a:lstStyle/>
          <a:p>
            <a:r>
              <a:rPr lang="en-IN" dirty="0"/>
              <a:t>DEPARTMENT OF REGULATORY AFFAIRS</a:t>
            </a:r>
          </a:p>
        </p:txBody>
      </p:sp>
      <p:sp>
        <p:nvSpPr>
          <p:cNvPr id="3" name="Slide Number Placeholder 2">
            <a:extLst>
              <a:ext uri="{FF2B5EF4-FFF2-40B4-BE49-F238E27FC236}">
                <a16:creationId xmlns:a16="http://schemas.microsoft.com/office/drawing/2014/main" id="{5C7B911F-01F9-812E-FE5B-945351152EB2}"/>
              </a:ext>
            </a:extLst>
          </p:cNvPr>
          <p:cNvSpPr>
            <a:spLocks noGrp="1"/>
          </p:cNvSpPr>
          <p:nvPr>
            <p:ph type="sldNum" sz="quarter" idx="12"/>
          </p:nvPr>
        </p:nvSpPr>
        <p:spPr/>
        <p:txBody>
          <a:bodyPr/>
          <a:lstStyle/>
          <a:p>
            <a:fld id="{E3105975-8331-4596-9014-495A634B8607}" type="slidenum">
              <a:rPr lang="en-IN" smtClean="0"/>
              <a:t>11</a:t>
            </a:fld>
            <a:endParaRPr lang="en-IN"/>
          </a:p>
        </p:txBody>
      </p:sp>
      <p:cxnSp>
        <p:nvCxnSpPr>
          <p:cNvPr id="4" name="Straight Connector 3">
            <a:extLst>
              <a:ext uri="{FF2B5EF4-FFF2-40B4-BE49-F238E27FC236}">
                <a16:creationId xmlns:a16="http://schemas.microsoft.com/office/drawing/2014/main" id="{7B168C5E-185B-ED07-6AD8-43BA4B55482B}"/>
              </a:ext>
            </a:extLst>
          </p:cNvPr>
          <p:cNvCxnSpPr>
            <a:cxnSpLocks/>
          </p:cNvCxnSpPr>
          <p:nvPr/>
        </p:nvCxnSpPr>
        <p:spPr>
          <a:xfrm>
            <a:off x="110443" y="720317"/>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8353E74-6A16-FF78-66C6-90C80A9775C5}"/>
              </a:ext>
            </a:extLst>
          </p:cNvPr>
          <p:cNvCxnSpPr>
            <a:cxnSpLocks/>
          </p:cNvCxnSpPr>
          <p:nvPr/>
        </p:nvCxnSpPr>
        <p:spPr>
          <a:xfrm>
            <a:off x="110443" y="6104651"/>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04B447A-EEDD-2D7D-78E9-6FB4B7D40ECF}"/>
              </a:ext>
            </a:extLst>
          </p:cNvPr>
          <p:cNvSpPr txBox="1"/>
          <p:nvPr/>
        </p:nvSpPr>
        <p:spPr>
          <a:xfrm>
            <a:off x="864066" y="898206"/>
            <a:ext cx="9940953" cy="5028556"/>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That experiments on animals are avoided wherever is possible to do so; as for example; in medical schools, hospitals, colleges etc. if other teaching devices such as books, models, films may equally suffice.</a:t>
            </a:r>
          </a:p>
          <a:p>
            <a:pPr>
              <a:lnSpc>
                <a:spcPct val="150000"/>
              </a:lnSpc>
            </a:pP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That </a:t>
            </a:r>
            <a:r>
              <a:rPr lang="en-IN" dirty="0">
                <a:solidFill>
                  <a:schemeClr val="accent1">
                    <a:lumMod val="75000"/>
                  </a:schemeClr>
                </a:solidFill>
                <a:latin typeface="Times New Roman" panose="02020603050405020304" pitchFamily="18" charset="0"/>
                <a:cs typeface="Times New Roman" panose="02020603050405020304" pitchFamily="18" charset="0"/>
              </a:rPr>
              <a:t>experiments on larger animals are avoided </a:t>
            </a:r>
            <a:r>
              <a:rPr lang="en-IN" dirty="0">
                <a:latin typeface="Times New Roman" panose="02020603050405020304" pitchFamily="18" charset="0"/>
                <a:cs typeface="Times New Roman" panose="02020603050405020304" pitchFamily="18" charset="0"/>
              </a:rPr>
              <a:t>when it is possible to achieve the same results by experiments upon small laboratory animals like guinea-pigs, rabbits, frogs and rats.</a:t>
            </a:r>
          </a:p>
          <a:p>
            <a:pPr>
              <a:lnSpc>
                <a:spcPct val="150000"/>
              </a:lnSpc>
            </a:pP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As far as possible, </a:t>
            </a:r>
            <a:r>
              <a:rPr lang="en-IN" dirty="0">
                <a:solidFill>
                  <a:schemeClr val="accent1">
                    <a:lumMod val="75000"/>
                  </a:schemeClr>
                </a:solidFill>
                <a:latin typeface="Times New Roman" panose="02020603050405020304" pitchFamily="18" charset="0"/>
                <a:cs typeface="Times New Roman" panose="02020603050405020304" pitchFamily="18" charset="0"/>
              </a:rPr>
              <a:t>experiments are not performed merely for the purpose of acquiring manual skill</a:t>
            </a:r>
            <a:r>
              <a:rPr lang="en-IN" dirty="0">
                <a:latin typeface="Times New Roman" panose="02020603050405020304" pitchFamily="18" charset="0"/>
                <a:cs typeface="Times New Roman" panose="02020603050405020304" pitchFamily="18" charset="0"/>
              </a:rPr>
              <a:t>.</a:t>
            </a:r>
          </a:p>
          <a:p>
            <a:pPr>
              <a:lnSpc>
                <a:spcPct val="150000"/>
              </a:lnSpc>
            </a:pPr>
            <a:r>
              <a:rPr lang="en-IN" dirty="0">
                <a:latin typeface="Times New Roman" panose="02020603050405020304" pitchFamily="18" charset="0"/>
                <a:cs typeface="Times New Roman" panose="02020603050405020304" pitchFamily="18" charset="0"/>
              </a:rPr>
              <a:t>Animal intended for the performance of experiments are properly looked after both before and after experiments.</a:t>
            </a:r>
          </a:p>
          <a:p>
            <a:pPr>
              <a:lnSpc>
                <a:spcPct val="150000"/>
              </a:lnSpc>
            </a:pP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r>
              <a:rPr lang="en-IN" dirty="0">
                <a:solidFill>
                  <a:schemeClr val="accent1">
                    <a:lumMod val="75000"/>
                  </a:schemeClr>
                </a:solidFill>
                <a:latin typeface="Times New Roman" panose="02020603050405020304" pitchFamily="18" charset="0"/>
                <a:cs typeface="Times New Roman" panose="02020603050405020304" pitchFamily="18" charset="0"/>
              </a:rPr>
              <a:t>Suitable records are maintained</a:t>
            </a:r>
            <a:r>
              <a:rPr lang="en-IN" dirty="0">
                <a:latin typeface="Times New Roman" panose="02020603050405020304" pitchFamily="18" charset="0"/>
                <a:cs typeface="Times New Roman" panose="02020603050405020304" pitchFamily="18" charset="0"/>
              </a:rPr>
              <a:t> with respect to experiments performed on animals </a:t>
            </a:r>
          </a:p>
        </p:txBody>
      </p:sp>
    </p:spTree>
    <p:extLst>
      <p:ext uri="{BB962C8B-B14F-4D97-AF65-F5344CB8AC3E}">
        <p14:creationId xmlns:p14="http://schemas.microsoft.com/office/powerpoint/2010/main" val="30578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AB31C9-327A-6AE2-F89E-D1585471DED4}"/>
              </a:ext>
            </a:extLst>
          </p:cNvPr>
          <p:cNvSpPr>
            <a:spLocks noGrp="1"/>
          </p:cNvSpPr>
          <p:nvPr>
            <p:ph type="ftr" sz="quarter" idx="11"/>
          </p:nvPr>
        </p:nvSpPr>
        <p:spPr>
          <a:xfrm>
            <a:off x="1040236" y="6356350"/>
            <a:ext cx="2743200" cy="365125"/>
          </a:xfrm>
        </p:spPr>
        <p:txBody>
          <a:bodyPr/>
          <a:lstStyle/>
          <a:p>
            <a:r>
              <a:rPr lang="en-IN" dirty="0"/>
              <a:t>DEPARTMENT OF REGULATORY AFFAIRS</a:t>
            </a:r>
          </a:p>
        </p:txBody>
      </p:sp>
      <p:sp>
        <p:nvSpPr>
          <p:cNvPr id="3" name="Slide Number Placeholder 2">
            <a:extLst>
              <a:ext uri="{FF2B5EF4-FFF2-40B4-BE49-F238E27FC236}">
                <a16:creationId xmlns:a16="http://schemas.microsoft.com/office/drawing/2014/main" id="{D2F775BB-4876-4257-143E-F2DE2B687689}"/>
              </a:ext>
            </a:extLst>
          </p:cNvPr>
          <p:cNvSpPr>
            <a:spLocks noGrp="1"/>
          </p:cNvSpPr>
          <p:nvPr>
            <p:ph type="sldNum" sz="quarter" idx="12"/>
          </p:nvPr>
        </p:nvSpPr>
        <p:spPr/>
        <p:txBody>
          <a:bodyPr/>
          <a:lstStyle/>
          <a:p>
            <a:fld id="{E3105975-8331-4596-9014-495A634B8607}" type="slidenum">
              <a:rPr lang="en-IN" smtClean="0"/>
              <a:t>12</a:t>
            </a:fld>
            <a:endParaRPr lang="en-IN"/>
          </a:p>
        </p:txBody>
      </p:sp>
      <p:cxnSp>
        <p:nvCxnSpPr>
          <p:cNvPr id="4" name="Straight Connector 3">
            <a:extLst>
              <a:ext uri="{FF2B5EF4-FFF2-40B4-BE49-F238E27FC236}">
                <a16:creationId xmlns:a16="http://schemas.microsoft.com/office/drawing/2014/main" id="{62550716-BF84-DA39-B569-D49FF62A30D0}"/>
              </a:ext>
            </a:extLst>
          </p:cNvPr>
          <p:cNvCxnSpPr>
            <a:cxnSpLocks/>
          </p:cNvCxnSpPr>
          <p:nvPr/>
        </p:nvCxnSpPr>
        <p:spPr>
          <a:xfrm>
            <a:off x="110443" y="720317"/>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B6248D3-57F6-B04C-A87A-3EB76C1B9508}"/>
              </a:ext>
            </a:extLst>
          </p:cNvPr>
          <p:cNvCxnSpPr>
            <a:cxnSpLocks/>
          </p:cNvCxnSpPr>
          <p:nvPr/>
        </p:nvCxnSpPr>
        <p:spPr>
          <a:xfrm>
            <a:off x="110443" y="6104651"/>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1374D5D-624C-F4AB-E738-889F5D2B26F0}"/>
              </a:ext>
            </a:extLst>
          </p:cNvPr>
          <p:cNvSpPr txBox="1"/>
          <p:nvPr/>
        </p:nvSpPr>
        <p:spPr>
          <a:xfrm>
            <a:off x="947957" y="136525"/>
            <a:ext cx="6853804" cy="523220"/>
          </a:xfrm>
          <a:prstGeom prst="rect">
            <a:avLst/>
          </a:prstGeom>
          <a:noFill/>
        </p:spPr>
        <p:txBody>
          <a:bodyPr wrap="square" rtlCol="0">
            <a:spAutoFit/>
          </a:bodyPr>
          <a:lstStyle/>
          <a:p>
            <a:r>
              <a:rPr lang="en-IN" sz="2800" b="1" dirty="0">
                <a:solidFill>
                  <a:schemeClr val="accent2">
                    <a:lumMod val="75000"/>
                  </a:schemeClr>
                </a:solidFill>
                <a:latin typeface="Times New Roman" panose="02020603050405020304" pitchFamily="18" charset="0"/>
                <a:cs typeface="Times New Roman" panose="02020603050405020304" pitchFamily="18" charset="0"/>
              </a:rPr>
              <a:t>Institutional Animal Ethics Committee</a:t>
            </a:r>
          </a:p>
        </p:txBody>
      </p:sp>
      <p:sp>
        <p:nvSpPr>
          <p:cNvPr id="7" name="TextBox 6">
            <a:extLst>
              <a:ext uri="{FF2B5EF4-FFF2-40B4-BE49-F238E27FC236}">
                <a16:creationId xmlns:a16="http://schemas.microsoft.com/office/drawing/2014/main" id="{A409774C-F510-44A9-D8B2-48BE00DBEF1B}"/>
              </a:ext>
            </a:extLst>
          </p:cNvPr>
          <p:cNvSpPr txBox="1"/>
          <p:nvPr/>
        </p:nvSpPr>
        <p:spPr>
          <a:xfrm>
            <a:off x="1040236" y="988795"/>
            <a:ext cx="8942664" cy="4613058"/>
          </a:xfrm>
          <a:prstGeom prst="rect">
            <a:avLst/>
          </a:prstGeom>
          <a:noFill/>
        </p:spPr>
        <p:txBody>
          <a:bodyPr wrap="square" rtlCol="0">
            <a:spAutoFit/>
          </a:bodyPr>
          <a:lstStyle/>
          <a:p>
            <a:pPr>
              <a:lnSpc>
                <a:spcPct val="150000"/>
              </a:lnSpc>
            </a:pPr>
            <a:r>
              <a:rPr lang="en-IN" b="1" dirty="0">
                <a:solidFill>
                  <a:schemeClr val="accent1">
                    <a:lumMod val="75000"/>
                  </a:schemeClr>
                </a:solidFill>
                <a:latin typeface="Times New Roman" panose="02020603050405020304" pitchFamily="18" charset="0"/>
                <a:cs typeface="Times New Roman" panose="02020603050405020304" pitchFamily="18" charset="0"/>
              </a:rPr>
              <a:t>Functions</a:t>
            </a:r>
            <a:r>
              <a:rPr lang="en-IN" dirty="0">
                <a:latin typeface="Times New Roman" panose="02020603050405020304" pitchFamily="18" charset="0"/>
                <a:cs typeface="Times New Roman" panose="02020603050405020304" pitchFamily="18" charset="0"/>
              </a:rPr>
              <a:t> </a:t>
            </a:r>
          </a:p>
          <a:p>
            <a:pPr>
              <a:lnSpc>
                <a:spcPct val="150000"/>
              </a:lnSpc>
            </a:pPr>
            <a:r>
              <a:rPr lang="en-IN" dirty="0">
                <a:latin typeface="Times New Roman" panose="02020603050405020304" pitchFamily="18" charset="0"/>
                <a:cs typeface="Times New Roman" panose="02020603050405020304" pitchFamily="18" charset="0"/>
              </a:rPr>
              <a:t>To review and approve research proposals involving lab animals</a:t>
            </a:r>
          </a:p>
          <a:p>
            <a:pPr marL="400050" indent="-400050">
              <a:lnSpc>
                <a:spcPct val="150000"/>
              </a:lnSpc>
              <a:buFont typeface="+mj-lt"/>
              <a:buAutoNum type="romanUcPeriod"/>
            </a:pPr>
            <a:r>
              <a:rPr lang="en-IN" dirty="0">
                <a:latin typeface="Times New Roman" panose="02020603050405020304" pitchFamily="18" charset="0"/>
                <a:cs typeface="Times New Roman" panose="02020603050405020304" pitchFamily="18" charset="0"/>
              </a:rPr>
              <a:t>To provide suggestions for modification of the proposals wherever necessary </a:t>
            </a:r>
          </a:p>
          <a:p>
            <a:pPr marL="400050" indent="-400050">
              <a:lnSpc>
                <a:spcPct val="150000"/>
              </a:lnSpc>
              <a:buFont typeface="+mj-lt"/>
              <a:buAutoNum type="romanUcPeriod"/>
            </a:pPr>
            <a:r>
              <a:rPr lang="en-IN" dirty="0">
                <a:latin typeface="Times New Roman" panose="02020603050405020304" pitchFamily="18" charset="0"/>
                <a:cs typeface="Times New Roman" panose="02020603050405020304" pitchFamily="18" charset="0"/>
              </a:rPr>
              <a:t>To conduct periodic supervision of institute’s animal facility </a:t>
            </a:r>
          </a:p>
          <a:p>
            <a:pPr marL="400050" indent="-400050">
              <a:lnSpc>
                <a:spcPct val="150000"/>
              </a:lnSpc>
              <a:buFont typeface="+mj-lt"/>
              <a:buAutoNum type="romanUcPeriod"/>
            </a:pPr>
            <a:r>
              <a:rPr lang="en-IN" dirty="0">
                <a:latin typeface="Times New Roman" panose="02020603050405020304" pitchFamily="18" charset="0"/>
                <a:cs typeface="Times New Roman" panose="02020603050405020304" pitchFamily="18" charset="0"/>
              </a:rPr>
              <a:t>To ascertain ethical use of animals and protection of well being of animals during and after research. When research activity is not found in accordance to CPCSEA guidelines to help adopt correct measures.</a:t>
            </a:r>
          </a:p>
          <a:p>
            <a:pPr marL="400050" indent="-400050">
              <a:lnSpc>
                <a:spcPct val="150000"/>
              </a:lnSpc>
              <a:buFont typeface="+mj-lt"/>
              <a:buAutoNum type="romanUcPeriod"/>
            </a:pPr>
            <a:r>
              <a:rPr lang="en-IN" dirty="0">
                <a:latin typeface="Times New Roman" panose="02020603050405020304" pitchFamily="18" charset="0"/>
                <a:cs typeface="Times New Roman" panose="02020603050405020304" pitchFamily="18" charset="0"/>
              </a:rPr>
              <a:t>To see that all those persons involved in animal care and research as adequately trained to handle the animals.</a:t>
            </a:r>
          </a:p>
          <a:p>
            <a:pPr marL="400050" indent="-400050">
              <a:lnSpc>
                <a:spcPct val="150000"/>
              </a:lnSpc>
              <a:buFont typeface="+mj-lt"/>
              <a:buAutoNum type="romanUcPeriod"/>
            </a:pPr>
            <a:r>
              <a:rPr lang="en-IN" dirty="0">
                <a:latin typeface="Times New Roman" panose="02020603050405020304" pitchFamily="18" charset="0"/>
                <a:cs typeface="Times New Roman" panose="02020603050405020304" pitchFamily="18" charset="0"/>
              </a:rPr>
              <a:t>To ensure GLP guidelines are followed in animal facility to protect the researchers and all other involved in animal handling</a:t>
            </a:r>
          </a:p>
        </p:txBody>
      </p:sp>
    </p:spTree>
    <p:extLst>
      <p:ext uri="{BB962C8B-B14F-4D97-AF65-F5344CB8AC3E}">
        <p14:creationId xmlns:p14="http://schemas.microsoft.com/office/powerpoint/2010/main" val="1084794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B7CD6C2-56DF-5ED2-D31B-3F62966F9A56}"/>
              </a:ext>
            </a:extLst>
          </p:cNvPr>
          <p:cNvSpPr>
            <a:spLocks noGrp="1"/>
          </p:cNvSpPr>
          <p:nvPr>
            <p:ph type="ftr" sz="quarter" idx="11"/>
          </p:nvPr>
        </p:nvSpPr>
        <p:spPr>
          <a:xfrm>
            <a:off x="1023457" y="6356350"/>
            <a:ext cx="2667699" cy="365125"/>
          </a:xfrm>
        </p:spPr>
        <p:txBody>
          <a:bodyPr/>
          <a:lstStyle/>
          <a:p>
            <a:r>
              <a:rPr lang="en-IN" dirty="0"/>
              <a:t>DEPARTMENT OF REGULATORY AFFAIRS</a:t>
            </a:r>
          </a:p>
        </p:txBody>
      </p:sp>
      <p:sp>
        <p:nvSpPr>
          <p:cNvPr id="3" name="Slide Number Placeholder 2">
            <a:extLst>
              <a:ext uri="{FF2B5EF4-FFF2-40B4-BE49-F238E27FC236}">
                <a16:creationId xmlns:a16="http://schemas.microsoft.com/office/drawing/2014/main" id="{418B7BA4-F821-0FD2-8B4B-56B689275E35}"/>
              </a:ext>
            </a:extLst>
          </p:cNvPr>
          <p:cNvSpPr>
            <a:spLocks noGrp="1"/>
          </p:cNvSpPr>
          <p:nvPr>
            <p:ph type="sldNum" sz="quarter" idx="12"/>
          </p:nvPr>
        </p:nvSpPr>
        <p:spPr/>
        <p:txBody>
          <a:bodyPr/>
          <a:lstStyle/>
          <a:p>
            <a:fld id="{E3105975-8331-4596-9014-495A634B8607}" type="slidenum">
              <a:rPr lang="en-IN" smtClean="0"/>
              <a:t>13</a:t>
            </a:fld>
            <a:endParaRPr lang="en-IN"/>
          </a:p>
        </p:txBody>
      </p:sp>
      <p:cxnSp>
        <p:nvCxnSpPr>
          <p:cNvPr id="4" name="Straight Connector 3">
            <a:extLst>
              <a:ext uri="{FF2B5EF4-FFF2-40B4-BE49-F238E27FC236}">
                <a16:creationId xmlns:a16="http://schemas.microsoft.com/office/drawing/2014/main" id="{CB2E4827-56A9-3FB5-46EE-ADE21D9A1E72}"/>
              </a:ext>
            </a:extLst>
          </p:cNvPr>
          <p:cNvCxnSpPr>
            <a:cxnSpLocks/>
          </p:cNvCxnSpPr>
          <p:nvPr/>
        </p:nvCxnSpPr>
        <p:spPr>
          <a:xfrm>
            <a:off x="110443" y="720317"/>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7BD9A5A-0425-9751-92E0-D6522CD1C6EC}"/>
              </a:ext>
            </a:extLst>
          </p:cNvPr>
          <p:cNvCxnSpPr>
            <a:cxnSpLocks/>
          </p:cNvCxnSpPr>
          <p:nvPr/>
        </p:nvCxnSpPr>
        <p:spPr>
          <a:xfrm>
            <a:off x="110443" y="6104651"/>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1E44F9-22B8-3785-A5C3-CA54D6ED7750}"/>
              </a:ext>
            </a:extLst>
          </p:cNvPr>
          <p:cNvSpPr txBox="1"/>
          <p:nvPr/>
        </p:nvSpPr>
        <p:spPr>
          <a:xfrm>
            <a:off x="1182848" y="184558"/>
            <a:ext cx="5427677" cy="523220"/>
          </a:xfrm>
          <a:prstGeom prst="rect">
            <a:avLst/>
          </a:prstGeom>
          <a:noFill/>
        </p:spPr>
        <p:txBody>
          <a:bodyPr wrap="square" rtlCol="0">
            <a:spAutoFit/>
          </a:bodyPr>
          <a:lstStyle/>
          <a:p>
            <a:r>
              <a:rPr lang="en-IN" sz="2800" b="1" dirty="0">
                <a:solidFill>
                  <a:schemeClr val="accent2">
                    <a:lumMod val="75000"/>
                  </a:schemeClr>
                </a:solidFill>
                <a:latin typeface="Times New Roman" panose="02020603050405020304" pitchFamily="18" charset="0"/>
                <a:cs typeface="Times New Roman" panose="02020603050405020304" pitchFamily="18" charset="0"/>
              </a:rPr>
              <a:t>Constitution of IAEC</a:t>
            </a:r>
          </a:p>
        </p:txBody>
      </p:sp>
      <p:sp>
        <p:nvSpPr>
          <p:cNvPr id="7" name="TextBox 6">
            <a:extLst>
              <a:ext uri="{FF2B5EF4-FFF2-40B4-BE49-F238E27FC236}">
                <a16:creationId xmlns:a16="http://schemas.microsoft.com/office/drawing/2014/main" id="{4FE73825-06D5-BE2C-E4F2-A7F5032C7FEB}"/>
              </a:ext>
            </a:extLst>
          </p:cNvPr>
          <p:cNvSpPr txBox="1"/>
          <p:nvPr/>
        </p:nvSpPr>
        <p:spPr>
          <a:xfrm>
            <a:off x="1023457" y="1216404"/>
            <a:ext cx="9848675" cy="4619854"/>
          </a:xfrm>
          <a:prstGeom prst="rect">
            <a:avLst/>
          </a:prstGeom>
          <a:noFill/>
        </p:spPr>
        <p:txBody>
          <a:bodyPr wrap="square" rtlCol="0">
            <a:spAutoFit/>
          </a:bodyPr>
          <a:lstStyle/>
          <a:p>
            <a:pPr marL="400050" indent="-400050">
              <a:lnSpc>
                <a:spcPct val="150000"/>
              </a:lnSpc>
              <a:buFont typeface="+mj-lt"/>
              <a:buAutoNum type="romanUcPeriod"/>
            </a:pPr>
            <a:r>
              <a:rPr lang="en-IN" dirty="0">
                <a:latin typeface="Times New Roman" panose="02020603050405020304" pitchFamily="18" charset="0"/>
                <a:cs typeface="Times New Roman" panose="02020603050405020304" pitchFamily="18" charset="0"/>
              </a:rPr>
              <a:t>Biological scientist, chairperson</a:t>
            </a:r>
          </a:p>
          <a:p>
            <a:pPr marL="400050" indent="-400050">
              <a:lnSpc>
                <a:spcPct val="150000"/>
              </a:lnSpc>
              <a:buFont typeface="+mj-lt"/>
              <a:buAutoNum type="romanUcPeriod"/>
            </a:pPr>
            <a:r>
              <a:rPr lang="en-IN" dirty="0">
                <a:latin typeface="Times New Roman" panose="02020603050405020304" pitchFamily="18" charset="0"/>
                <a:cs typeface="Times New Roman" panose="02020603050405020304" pitchFamily="18" charset="0"/>
              </a:rPr>
              <a:t>Scientist In charge of a Animal House Facility-Member Secretary</a:t>
            </a:r>
          </a:p>
          <a:p>
            <a:pPr marL="400050" indent="-400050">
              <a:lnSpc>
                <a:spcPct val="150000"/>
              </a:lnSpc>
              <a:buFont typeface="+mj-lt"/>
              <a:buAutoNum type="romanUcPeriod"/>
            </a:pPr>
            <a:r>
              <a:rPr lang="en-IN" dirty="0">
                <a:latin typeface="Times New Roman" panose="02020603050405020304" pitchFamily="18" charset="0"/>
                <a:cs typeface="Times New Roman" panose="02020603050405020304" pitchFamily="18" charset="0"/>
              </a:rPr>
              <a:t>Scientist from different discipline (from different institute and from same institute)</a:t>
            </a:r>
          </a:p>
          <a:p>
            <a:pPr marL="400050" indent="-400050">
              <a:lnSpc>
                <a:spcPct val="150000"/>
              </a:lnSpc>
              <a:buFont typeface="+mj-lt"/>
              <a:buAutoNum type="romanUcPeriod"/>
            </a:pPr>
            <a:r>
              <a:rPr lang="en-IN" dirty="0">
                <a:latin typeface="Times New Roman" panose="02020603050405020304" pitchFamily="18" charset="0"/>
                <a:cs typeface="Times New Roman" panose="02020603050405020304" pitchFamily="18" charset="0"/>
              </a:rPr>
              <a:t>Veterinarian</a:t>
            </a:r>
          </a:p>
          <a:p>
            <a:pPr marL="400050" indent="-400050">
              <a:lnSpc>
                <a:spcPct val="150000"/>
              </a:lnSpc>
              <a:buFont typeface="+mj-lt"/>
              <a:buAutoNum type="romanUcPeriod"/>
            </a:pPr>
            <a:r>
              <a:rPr lang="en-IN" dirty="0">
                <a:latin typeface="Times New Roman" panose="02020603050405020304" pitchFamily="18" charset="0"/>
                <a:cs typeface="Times New Roman" panose="02020603050405020304" pitchFamily="18" charset="0"/>
              </a:rPr>
              <a:t>CPCSEA Main Nominee  </a:t>
            </a:r>
          </a:p>
          <a:p>
            <a:pPr marL="400050" indent="-400050">
              <a:lnSpc>
                <a:spcPct val="150000"/>
              </a:lnSpc>
              <a:buFont typeface="+mj-lt"/>
              <a:buAutoNum type="romanUcPeriod"/>
            </a:pPr>
            <a:r>
              <a:rPr lang="en-IN" dirty="0">
                <a:latin typeface="Times New Roman" panose="02020603050405020304" pitchFamily="18" charset="0"/>
                <a:cs typeface="Times New Roman" panose="02020603050405020304" pitchFamily="18" charset="0"/>
              </a:rPr>
              <a:t>Link nominee</a:t>
            </a:r>
          </a:p>
          <a:p>
            <a:pPr>
              <a:lnSpc>
                <a:spcPct val="150000"/>
              </a:lnSpc>
            </a:pP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The IAEC is valid for a period of five years and is renewed after that period</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Any changes in IAEC members can be made only with prior approval of CPCSEA</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IAEC is required to be reconstituted at the time of renewal of registration as per CPCSEA guidelines</a:t>
            </a:r>
          </a:p>
          <a:p>
            <a:pPr marL="285750" indent="-285750">
              <a:lnSpc>
                <a:spcPct val="150000"/>
              </a:lnSpc>
              <a:buFont typeface="Wingdings" panose="05000000000000000000" pitchFamily="2" charset="2"/>
              <a:buChar char="Ø"/>
            </a:pPr>
            <a:endParaRPr lang="en-IN" dirty="0"/>
          </a:p>
        </p:txBody>
      </p:sp>
    </p:spTree>
    <p:extLst>
      <p:ext uri="{BB962C8B-B14F-4D97-AF65-F5344CB8AC3E}">
        <p14:creationId xmlns:p14="http://schemas.microsoft.com/office/powerpoint/2010/main" val="317027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365DFE-F3B4-8EB4-9673-17930587CF31}"/>
              </a:ext>
            </a:extLst>
          </p:cNvPr>
          <p:cNvSpPr>
            <a:spLocks noGrp="1"/>
          </p:cNvSpPr>
          <p:nvPr>
            <p:ph type="ftr" sz="quarter" idx="11"/>
          </p:nvPr>
        </p:nvSpPr>
        <p:spPr>
          <a:xfrm>
            <a:off x="1107347" y="6356350"/>
            <a:ext cx="2743201" cy="365125"/>
          </a:xfrm>
        </p:spPr>
        <p:txBody>
          <a:bodyPr/>
          <a:lstStyle/>
          <a:p>
            <a:r>
              <a:rPr lang="en-IN"/>
              <a:t>DEPARTMENT OF REGULATORY AFFAIRS</a:t>
            </a:r>
          </a:p>
        </p:txBody>
      </p:sp>
      <p:sp>
        <p:nvSpPr>
          <p:cNvPr id="3" name="Slide Number Placeholder 2">
            <a:extLst>
              <a:ext uri="{FF2B5EF4-FFF2-40B4-BE49-F238E27FC236}">
                <a16:creationId xmlns:a16="http://schemas.microsoft.com/office/drawing/2014/main" id="{0AB620C8-8897-DD00-FDF2-38A351CB0AF1}"/>
              </a:ext>
            </a:extLst>
          </p:cNvPr>
          <p:cNvSpPr>
            <a:spLocks noGrp="1"/>
          </p:cNvSpPr>
          <p:nvPr>
            <p:ph type="sldNum" sz="quarter" idx="12"/>
          </p:nvPr>
        </p:nvSpPr>
        <p:spPr/>
        <p:txBody>
          <a:bodyPr/>
          <a:lstStyle/>
          <a:p>
            <a:fld id="{E3105975-8331-4596-9014-495A634B8607}" type="slidenum">
              <a:rPr lang="en-IN" smtClean="0"/>
              <a:t>14</a:t>
            </a:fld>
            <a:endParaRPr lang="en-IN"/>
          </a:p>
        </p:txBody>
      </p:sp>
      <p:cxnSp>
        <p:nvCxnSpPr>
          <p:cNvPr id="4" name="Straight Connector 3">
            <a:extLst>
              <a:ext uri="{FF2B5EF4-FFF2-40B4-BE49-F238E27FC236}">
                <a16:creationId xmlns:a16="http://schemas.microsoft.com/office/drawing/2014/main" id="{A4716797-EA2D-CC39-AB79-BEBB9141AB9D}"/>
              </a:ext>
            </a:extLst>
          </p:cNvPr>
          <p:cNvCxnSpPr>
            <a:cxnSpLocks/>
          </p:cNvCxnSpPr>
          <p:nvPr/>
        </p:nvCxnSpPr>
        <p:spPr>
          <a:xfrm>
            <a:off x="110443" y="720317"/>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705590F-E330-A8AB-8078-8F76D487E495}"/>
              </a:ext>
            </a:extLst>
          </p:cNvPr>
          <p:cNvCxnSpPr>
            <a:cxnSpLocks/>
          </p:cNvCxnSpPr>
          <p:nvPr/>
        </p:nvCxnSpPr>
        <p:spPr>
          <a:xfrm>
            <a:off x="110443" y="6104651"/>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CCFDE65-84CE-50AC-2FA6-323C2E63588D}"/>
              </a:ext>
            </a:extLst>
          </p:cNvPr>
          <p:cNvSpPr txBox="1"/>
          <p:nvPr/>
        </p:nvSpPr>
        <p:spPr>
          <a:xfrm>
            <a:off x="1107347" y="1803905"/>
            <a:ext cx="8330268" cy="295106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It required to convene the meeting of the reconstituted IAEC within a period of 30 days and upload the same on the website of the CPCSEA</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Only above approved IAEC  members shall sign, with date , on the attendance sheet of the IAEC meetings, and decisions will be taken only in meetings where quorum is complete</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The quorum for holding IAEC meeting is six (6) and CPCSEA nominees must be present in such meeting</a:t>
            </a:r>
          </a:p>
        </p:txBody>
      </p:sp>
    </p:spTree>
    <p:extLst>
      <p:ext uri="{BB962C8B-B14F-4D97-AF65-F5344CB8AC3E}">
        <p14:creationId xmlns:p14="http://schemas.microsoft.com/office/powerpoint/2010/main" val="556808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60DC76-7897-EC70-3A8E-189C4393530F}"/>
              </a:ext>
            </a:extLst>
          </p:cNvPr>
          <p:cNvSpPr>
            <a:spLocks noGrp="1"/>
          </p:cNvSpPr>
          <p:nvPr>
            <p:ph type="ftr" sz="quarter" idx="11"/>
          </p:nvPr>
        </p:nvSpPr>
        <p:spPr>
          <a:xfrm>
            <a:off x="1015068" y="6356350"/>
            <a:ext cx="2743200" cy="365125"/>
          </a:xfrm>
        </p:spPr>
        <p:txBody>
          <a:bodyPr/>
          <a:lstStyle/>
          <a:p>
            <a:r>
              <a:rPr lang="en-IN" dirty="0"/>
              <a:t>DEPARTMENT OF REGULATORY AFFAIRS</a:t>
            </a:r>
          </a:p>
        </p:txBody>
      </p:sp>
      <p:sp>
        <p:nvSpPr>
          <p:cNvPr id="3" name="Slide Number Placeholder 2">
            <a:extLst>
              <a:ext uri="{FF2B5EF4-FFF2-40B4-BE49-F238E27FC236}">
                <a16:creationId xmlns:a16="http://schemas.microsoft.com/office/drawing/2014/main" id="{332080EF-A860-D42B-A7B6-7CBF699DBDDE}"/>
              </a:ext>
            </a:extLst>
          </p:cNvPr>
          <p:cNvSpPr>
            <a:spLocks noGrp="1"/>
          </p:cNvSpPr>
          <p:nvPr>
            <p:ph type="sldNum" sz="quarter" idx="12"/>
          </p:nvPr>
        </p:nvSpPr>
        <p:spPr/>
        <p:txBody>
          <a:bodyPr/>
          <a:lstStyle/>
          <a:p>
            <a:fld id="{E3105975-8331-4596-9014-495A634B8607}" type="slidenum">
              <a:rPr lang="en-IN" smtClean="0"/>
              <a:t>15</a:t>
            </a:fld>
            <a:endParaRPr lang="en-IN"/>
          </a:p>
        </p:txBody>
      </p:sp>
      <p:cxnSp>
        <p:nvCxnSpPr>
          <p:cNvPr id="4" name="Straight Connector 3">
            <a:extLst>
              <a:ext uri="{FF2B5EF4-FFF2-40B4-BE49-F238E27FC236}">
                <a16:creationId xmlns:a16="http://schemas.microsoft.com/office/drawing/2014/main" id="{BF98AAF4-97A2-D2ED-1442-A6B7792FB932}"/>
              </a:ext>
            </a:extLst>
          </p:cNvPr>
          <p:cNvCxnSpPr>
            <a:cxnSpLocks/>
          </p:cNvCxnSpPr>
          <p:nvPr/>
        </p:nvCxnSpPr>
        <p:spPr>
          <a:xfrm>
            <a:off x="110443" y="720317"/>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AF07972-9B31-7C05-5938-6B3D89E5BAC2}"/>
              </a:ext>
            </a:extLst>
          </p:cNvPr>
          <p:cNvCxnSpPr>
            <a:cxnSpLocks/>
          </p:cNvCxnSpPr>
          <p:nvPr/>
        </p:nvCxnSpPr>
        <p:spPr>
          <a:xfrm>
            <a:off x="110443" y="6104651"/>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9105AEE-3B63-52AF-A251-6BF9A9C24303}"/>
              </a:ext>
            </a:extLst>
          </p:cNvPr>
          <p:cNvSpPr txBox="1"/>
          <p:nvPr/>
        </p:nvSpPr>
        <p:spPr>
          <a:xfrm>
            <a:off x="1015068" y="163581"/>
            <a:ext cx="4303553" cy="523220"/>
          </a:xfrm>
          <a:prstGeom prst="rect">
            <a:avLst/>
          </a:prstGeom>
          <a:noFill/>
        </p:spPr>
        <p:txBody>
          <a:bodyPr wrap="square" rtlCol="0">
            <a:spAutoFit/>
          </a:bodyPr>
          <a:lstStyle/>
          <a:p>
            <a:r>
              <a:rPr lang="en-IN" sz="2800" b="1" dirty="0">
                <a:solidFill>
                  <a:schemeClr val="accent2">
                    <a:lumMod val="75000"/>
                  </a:schemeClr>
                </a:solidFill>
                <a:latin typeface="Times New Roman" panose="02020603050405020304" pitchFamily="18" charset="0"/>
                <a:cs typeface="Times New Roman" panose="02020603050405020304" pitchFamily="18" charset="0"/>
              </a:rPr>
              <a:t>Cruelty to Animals</a:t>
            </a:r>
          </a:p>
        </p:txBody>
      </p:sp>
      <p:sp>
        <p:nvSpPr>
          <p:cNvPr id="7" name="TextBox 6">
            <a:extLst>
              <a:ext uri="{FF2B5EF4-FFF2-40B4-BE49-F238E27FC236}">
                <a16:creationId xmlns:a16="http://schemas.microsoft.com/office/drawing/2014/main" id="{92F2D3AB-F9E6-1AF4-5763-43EFBB7F35CC}"/>
              </a:ext>
            </a:extLst>
          </p:cNvPr>
          <p:cNvSpPr txBox="1"/>
          <p:nvPr/>
        </p:nvSpPr>
        <p:spPr>
          <a:xfrm>
            <a:off x="1015068" y="1097804"/>
            <a:ext cx="9546671" cy="4939814"/>
          </a:xfrm>
          <a:prstGeom prst="rect">
            <a:avLst/>
          </a:prstGeom>
          <a:noFill/>
        </p:spPr>
        <p:txBody>
          <a:bodyPr wrap="square" rtlCol="0">
            <a:spAutoFit/>
          </a:bodyPr>
          <a:lstStyle/>
          <a:p>
            <a:pPr>
              <a:lnSpc>
                <a:spcPct val="150000"/>
              </a:lnSpc>
            </a:pPr>
            <a:r>
              <a:rPr lang="en-IN" dirty="0">
                <a:latin typeface="Times New Roman" panose="02020603050405020304" pitchFamily="18" charset="0"/>
                <a:cs typeface="Times New Roman" panose="02020603050405020304" pitchFamily="18" charset="0"/>
              </a:rPr>
              <a:t>Treating animals cruelty If any person</a:t>
            </a:r>
          </a:p>
          <a:p>
            <a:pPr>
              <a:lnSpc>
                <a:spcPct val="150000"/>
              </a:lnSpc>
            </a:pP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Beats, kicks, over-rides, over-drives, over-loads, tortures or otherwise treats any animals so as to subject it to unnecessary pain or suffering; or</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Wilfully and unreasonably administers any injurious drug or injurious substance to (any animal) or wilfully and unreasonably causes or attempts to cause any such drug or substance to be taken by (any animal;)</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Conveys or carries, whether in or upon any vehicle or not, any animal in such a manner or position as to subject it to unnecessary pain or suffering; or</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Keeps or confines any animal in any cage or other receptacle which does not measure sufficiently in height, length and breadth to permit the animal a reasonable opportunity for movement; or </a:t>
            </a:r>
          </a:p>
          <a:p>
            <a:endParaRPr lang="en-IN" dirty="0"/>
          </a:p>
        </p:txBody>
      </p:sp>
    </p:spTree>
    <p:extLst>
      <p:ext uri="{BB962C8B-B14F-4D97-AF65-F5344CB8AC3E}">
        <p14:creationId xmlns:p14="http://schemas.microsoft.com/office/powerpoint/2010/main" val="1672883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B1C3EE-0209-4407-5595-E7ACE01F30BA}"/>
              </a:ext>
            </a:extLst>
          </p:cNvPr>
          <p:cNvSpPr>
            <a:spLocks noGrp="1"/>
          </p:cNvSpPr>
          <p:nvPr>
            <p:ph type="ftr" sz="quarter" idx="11"/>
          </p:nvPr>
        </p:nvSpPr>
        <p:spPr>
          <a:xfrm>
            <a:off x="838200" y="6356350"/>
            <a:ext cx="2743200" cy="365125"/>
          </a:xfrm>
        </p:spPr>
        <p:txBody>
          <a:bodyPr/>
          <a:lstStyle/>
          <a:p>
            <a:r>
              <a:rPr lang="en-IN" dirty="0"/>
              <a:t>DEPARTMENT OF REGULATORY AFFAIRS</a:t>
            </a:r>
          </a:p>
        </p:txBody>
      </p:sp>
      <p:sp>
        <p:nvSpPr>
          <p:cNvPr id="3" name="Slide Number Placeholder 2">
            <a:extLst>
              <a:ext uri="{FF2B5EF4-FFF2-40B4-BE49-F238E27FC236}">
                <a16:creationId xmlns:a16="http://schemas.microsoft.com/office/drawing/2014/main" id="{89D45224-8CF6-E565-6378-21941E334E5F}"/>
              </a:ext>
            </a:extLst>
          </p:cNvPr>
          <p:cNvSpPr>
            <a:spLocks noGrp="1"/>
          </p:cNvSpPr>
          <p:nvPr>
            <p:ph type="sldNum" sz="quarter" idx="12"/>
          </p:nvPr>
        </p:nvSpPr>
        <p:spPr/>
        <p:txBody>
          <a:bodyPr/>
          <a:lstStyle/>
          <a:p>
            <a:fld id="{E3105975-8331-4596-9014-495A634B8607}" type="slidenum">
              <a:rPr lang="en-IN" smtClean="0"/>
              <a:t>16</a:t>
            </a:fld>
            <a:endParaRPr lang="en-IN"/>
          </a:p>
        </p:txBody>
      </p:sp>
      <p:cxnSp>
        <p:nvCxnSpPr>
          <p:cNvPr id="4" name="Straight Connector 3">
            <a:extLst>
              <a:ext uri="{FF2B5EF4-FFF2-40B4-BE49-F238E27FC236}">
                <a16:creationId xmlns:a16="http://schemas.microsoft.com/office/drawing/2014/main" id="{B4BB18C9-9CE0-5D1F-9A39-844F8251BDDE}"/>
              </a:ext>
            </a:extLst>
          </p:cNvPr>
          <p:cNvCxnSpPr>
            <a:cxnSpLocks/>
          </p:cNvCxnSpPr>
          <p:nvPr/>
        </p:nvCxnSpPr>
        <p:spPr>
          <a:xfrm>
            <a:off x="110443" y="720317"/>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6B2C930-6112-C739-57B3-F7CAB18FB80A}"/>
              </a:ext>
            </a:extLst>
          </p:cNvPr>
          <p:cNvCxnSpPr>
            <a:cxnSpLocks/>
          </p:cNvCxnSpPr>
          <p:nvPr/>
        </p:nvCxnSpPr>
        <p:spPr>
          <a:xfrm>
            <a:off x="110443" y="6104651"/>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94E8C77-4A4F-FDA6-C226-B3BA9EA5AAE2}"/>
              </a:ext>
            </a:extLst>
          </p:cNvPr>
          <p:cNvSpPr txBox="1"/>
          <p:nvPr/>
        </p:nvSpPr>
        <p:spPr>
          <a:xfrm>
            <a:off x="864065" y="1208337"/>
            <a:ext cx="9185945" cy="419755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Keeps for an unreasonable time any animal chained; or</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Being the owner, neglects to exercise or cause to be exercised reasonably any dog habitually chained up kept in close confinement; or </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Without reasonable cause, abandons any animal in circumstances which tender it likely that it will suffer pain by reason of starvation thirst; or</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Wilfully permits any animal, of which he is the owner, to go at large in any street, while the animal is affected with contagious or infectious disease or, without reasonable excuse permits any diseased or disabled animal, of which he is the owner, to die in any street; or</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Offer s for sale or without reasonable cause, has in his possession any animal which is suffering pain by reason of mutilation, starvation, thirst, overcrowding other ill treatment; or</a:t>
            </a:r>
          </a:p>
        </p:txBody>
      </p:sp>
    </p:spTree>
    <p:extLst>
      <p:ext uri="{BB962C8B-B14F-4D97-AF65-F5344CB8AC3E}">
        <p14:creationId xmlns:p14="http://schemas.microsoft.com/office/powerpoint/2010/main" val="2036937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F91AF9-7D10-3673-2F34-1006643F9244}"/>
              </a:ext>
            </a:extLst>
          </p:cNvPr>
          <p:cNvSpPr>
            <a:spLocks noGrp="1"/>
          </p:cNvSpPr>
          <p:nvPr>
            <p:ph type="ftr" sz="quarter" idx="11"/>
          </p:nvPr>
        </p:nvSpPr>
        <p:spPr>
          <a:xfrm>
            <a:off x="1124126" y="6356350"/>
            <a:ext cx="2743200" cy="365125"/>
          </a:xfrm>
        </p:spPr>
        <p:txBody>
          <a:bodyPr/>
          <a:lstStyle/>
          <a:p>
            <a:r>
              <a:rPr lang="en-IN" dirty="0"/>
              <a:t>DEPARTMENT OF REGULATORY AFFAIRS</a:t>
            </a:r>
          </a:p>
        </p:txBody>
      </p:sp>
      <p:sp>
        <p:nvSpPr>
          <p:cNvPr id="3" name="Slide Number Placeholder 2">
            <a:extLst>
              <a:ext uri="{FF2B5EF4-FFF2-40B4-BE49-F238E27FC236}">
                <a16:creationId xmlns:a16="http://schemas.microsoft.com/office/drawing/2014/main" id="{95631027-B5D3-7D71-1137-4BB501121EC0}"/>
              </a:ext>
            </a:extLst>
          </p:cNvPr>
          <p:cNvSpPr>
            <a:spLocks noGrp="1"/>
          </p:cNvSpPr>
          <p:nvPr>
            <p:ph type="sldNum" sz="quarter" idx="12"/>
          </p:nvPr>
        </p:nvSpPr>
        <p:spPr/>
        <p:txBody>
          <a:bodyPr/>
          <a:lstStyle/>
          <a:p>
            <a:fld id="{E3105975-8331-4596-9014-495A634B8607}" type="slidenum">
              <a:rPr lang="en-IN" smtClean="0"/>
              <a:t>17</a:t>
            </a:fld>
            <a:endParaRPr lang="en-IN"/>
          </a:p>
        </p:txBody>
      </p:sp>
      <p:cxnSp>
        <p:nvCxnSpPr>
          <p:cNvPr id="4" name="Straight Connector 3">
            <a:extLst>
              <a:ext uri="{FF2B5EF4-FFF2-40B4-BE49-F238E27FC236}">
                <a16:creationId xmlns:a16="http://schemas.microsoft.com/office/drawing/2014/main" id="{FD92B775-7089-9470-39B2-77DC1ACE2CD6}"/>
              </a:ext>
            </a:extLst>
          </p:cNvPr>
          <p:cNvCxnSpPr>
            <a:cxnSpLocks/>
          </p:cNvCxnSpPr>
          <p:nvPr/>
        </p:nvCxnSpPr>
        <p:spPr>
          <a:xfrm>
            <a:off x="110443" y="720317"/>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A4489CA-3EC7-A732-502E-877BE01A3774}"/>
              </a:ext>
            </a:extLst>
          </p:cNvPr>
          <p:cNvCxnSpPr>
            <a:cxnSpLocks/>
          </p:cNvCxnSpPr>
          <p:nvPr/>
        </p:nvCxnSpPr>
        <p:spPr>
          <a:xfrm>
            <a:off x="110443" y="6104651"/>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6220C24-5D81-9D0E-AAF1-EE3B5DCB8438}"/>
              </a:ext>
            </a:extLst>
          </p:cNvPr>
          <p:cNvSpPr txBox="1"/>
          <p:nvPr/>
        </p:nvSpPr>
        <p:spPr>
          <a:xfrm>
            <a:off x="1124126" y="136525"/>
            <a:ext cx="4085438" cy="523220"/>
          </a:xfrm>
          <a:prstGeom prst="rect">
            <a:avLst/>
          </a:prstGeom>
          <a:noFill/>
        </p:spPr>
        <p:txBody>
          <a:bodyPr wrap="square" rtlCol="0">
            <a:spAutoFit/>
          </a:bodyPr>
          <a:lstStyle/>
          <a:p>
            <a:r>
              <a:rPr lang="en-IN" sz="2800" b="1" dirty="0">
                <a:solidFill>
                  <a:schemeClr val="accent2">
                    <a:lumMod val="75000"/>
                  </a:schemeClr>
                </a:solidFill>
                <a:latin typeface="Times New Roman" panose="02020603050405020304" pitchFamily="18" charset="0"/>
                <a:cs typeface="Times New Roman" panose="02020603050405020304" pitchFamily="18" charset="0"/>
              </a:rPr>
              <a:t>Offences and penalties</a:t>
            </a:r>
          </a:p>
        </p:txBody>
      </p:sp>
      <p:sp>
        <p:nvSpPr>
          <p:cNvPr id="7" name="TextBox 6">
            <a:extLst>
              <a:ext uri="{FF2B5EF4-FFF2-40B4-BE49-F238E27FC236}">
                <a16:creationId xmlns:a16="http://schemas.microsoft.com/office/drawing/2014/main" id="{735181BC-4335-D32C-B8E2-C5364127BE0D}"/>
              </a:ext>
            </a:extLst>
          </p:cNvPr>
          <p:cNvSpPr txBox="1"/>
          <p:nvPr/>
        </p:nvSpPr>
        <p:spPr>
          <a:xfrm>
            <a:off x="1124126" y="972016"/>
            <a:ext cx="8657438" cy="4613058"/>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Treating animals cruelly is punishable with fine NLT Rs. 10/- which may extend to Rs. 50/- on first conviction. On subsequent conviction with in three year of previous offence, it is punishable with fine NLT RS. 25/- which may extend to Rs.100/- or imprisonment of three months or with both </a:t>
            </a:r>
          </a:p>
          <a:p>
            <a:pPr marL="285750" indent="-285750">
              <a:lnSpc>
                <a:spcPct val="150000"/>
              </a:lnSpc>
              <a:buFont typeface="Courier New" panose="02070309020205020404" pitchFamily="49" charset="0"/>
              <a:buChar char="o"/>
            </a:pP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Performing operation like </a:t>
            </a:r>
            <a:r>
              <a:rPr lang="en-IN" dirty="0" err="1">
                <a:latin typeface="Times New Roman" panose="02020603050405020304" pitchFamily="18" charset="0"/>
                <a:cs typeface="Times New Roman" panose="02020603050405020304" pitchFamily="18" charset="0"/>
              </a:rPr>
              <a:t>phooka</a:t>
            </a:r>
            <a:r>
              <a:rPr lang="en-IN" dirty="0">
                <a:latin typeface="Times New Roman" panose="02020603050405020304" pitchFamily="18" charset="0"/>
                <a:cs typeface="Times New Roman" panose="02020603050405020304" pitchFamily="18" charset="0"/>
              </a:rPr>
              <a:t> or any other operation to improve lactation which injurious to  health of animal is punishable with fine up to Rs. 1000/- or imprisonment up to 2year or with both. Animal may be forfeited by the government.</a:t>
            </a:r>
          </a:p>
          <a:p>
            <a:pPr marL="285750" indent="-285750">
              <a:lnSpc>
                <a:spcPct val="150000"/>
              </a:lnSpc>
              <a:buFont typeface="Courier New" panose="02070309020205020404" pitchFamily="49" charset="0"/>
              <a:buChar char="o"/>
            </a:pP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Contravention of any order made by the committee or breach of any condition imposed by the committee is punishable with fine up to Rs.200/-</a:t>
            </a:r>
          </a:p>
        </p:txBody>
      </p:sp>
    </p:spTree>
    <p:extLst>
      <p:ext uri="{BB962C8B-B14F-4D97-AF65-F5344CB8AC3E}">
        <p14:creationId xmlns:p14="http://schemas.microsoft.com/office/powerpoint/2010/main" val="2775636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06B702C-0A9D-F376-3469-4C942D27CB70}"/>
              </a:ext>
            </a:extLst>
          </p:cNvPr>
          <p:cNvSpPr>
            <a:spLocks noGrp="1"/>
          </p:cNvSpPr>
          <p:nvPr>
            <p:ph type="ftr" sz="quarter" idx="11"/>
          </p:nvPr>
        </p:nvSpPr>
        <p:spPr>
          <a:xfrm>
            <a:off x="536896" y="6356350"/>
            <a:ext cx="2743200" cy="365125"/>
          </a:xfrm>
        </p:spPr>
        <p:txBody>
          <a:bodyPr/>
          <a:lstStyle/>
          <a:p>
            <a:r>
              <a:rPr lang="en-IN" dirty="0"/>
              <a:t>DEPARTMENT OF REGULATORY AFFAIRS</a:t>
            </a:r>
          </a:p>
        </p:txBody>
      </p:sp>
      <p:sp>
        <p:nvSpPr>
          <p:cNvPr id="3" name="Slide Number Placeholder 2">
            <a:extLst>
              <a:ext uri="{FF2B5EF4-FFF2-40B4-BE49-F238E27FC236}">
                <a16:creationId xmlns:a16="http://schemas.microsoft.com/office/drawing/2014/main" id="{409C7394-8A76-7DC4-B582-6D7462E9FC90}"/>
              </a:ext>
            </a:extLst>
          </p:cNvPr>
          <p:cNvSpPr>
            <a:spLocks noGrp="1"/>
          </p:cNvSpPr>
          <p:nvPr>
            <p:ph type="sldNum" sz="quarter" idx="12"/>
          </p:nvPr>
        </p:nvSpPr>
        <p:spPr/>
        <p:txBody>
          <a:bodyPr/>
          <a:lstStyle/>
          <a:p>
            <a:fld id="{E3105975-8331-4596-9014-495A634B8607}" type="slidenum">
              <a:rPr lang="en-IN" smtClean="0"/>
              <a:t>18</a:t>
            </a:fld>
            <a:endParaRPr lang="en-IN"/>
          </a:p>
        </p:txBody>
      </p:sp>
      <p:cxnSp>
        <p:nvCxnSpPr>
          <p:cNvPr id="4" name="Straight Connector 3">
            <a:extLst>
              <a:ext uri="{FF2B5EF4-FFF2-40B4-BE49-F238E27FC236}">
                <a16:creationId xmlns:a16="http://schemas.microsoft.com/office/drawing/2014/main" id="{30E1A09E-727A-3354-4929-81C4AC593D43}"/>
              </a:ext>
            </a:extLst>
          </p:cNvPr>
          <p:cNvCxnSpPr>
            <a:cxnSpLocks/>
          </p:cNvCxnSpPr>
          <p:nvPr/>
        </p:nvCxnSpPr>
        <p:spPr>
          <a:xfrm>
            <a:off x="110443" y="720317"/>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D71E5BD-6574-FC4F-D7BE-C3A0AD24D0F2}"/>
              </a:ext>
            </a:extLst>
          </p:cNvPr>
          <p:cNvCxnSpPr>
            <a:cxnSpLocks/>
          </p:cNvCxnSpPr>
          <p:nvPr/>
        </p:nvCxnSpPr>
        <p:spPr>
          <a:xfrm>
            <a:off x="110443" y="6104651"/>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1B4BB55-277D-5129-975D-50EDF929375A}"/>
              </a:ext>
            </a:extLst>
          </p:cNvPr>
          <p:cNvPicPr>
            <a:picLocks noChangeAspect="1"/>
          </p:cNvPicPr>
          <p:nvPr/>
        </p:nvPicPr>
        <p:blipFill>
          <a:blip r:embed="rId2"/>
          <a:stretch>
            <a:fillRect/>
          </a:stretch>
        </p:blipFill>
        <p:spPr>
          <a:xfrm>
            <a:off x="5402510" y="1132514"/>
            <a:ext cx="5834480" cy="4488109"/>
          </a:xfrm>
          <a:prstGeom prst="rect">
            <a:avLst/>
          </a:prstGeom>
        </p:spPr>
      </p:pic>
      <p:sp>
        <p:nvSpPr>
          <p:cNvPr id="7" name="TextBox 6">
            <a:extLst>
              <a:ext uri="{FF2B5EF4-FFF2-40B4-BE49-F238E27FC236}">
                <a16:creationId xmlns:a16="http://schemas.microsoft.com/office/drawing/2014/main" id="{2F1D6C60-BE0F-51A7-4088-A1EFCE7254D6}"/>
              </a:ext>
            </a:extLst>
          </p:cNvPr>
          <p:cNvSpPr txBox="1"/>
          <p:nvPr/>
        </p:nvSpPr>
        <p:spPr>
          <a:xfrm>
            <a:off x="536896" y="209501"/>
            <a:ext cx="8942664" cy="523220"/>
          </a:xfrm>
          <a:prstGeom prst="rect">
            <a:avLst/>
          </a:prstGeom>
          <a:noFill/>
        </p:spPr>
        <p:txBody>
          <a:bodyPr wrap="square" rtlCol="0">
            <a:spAutoFit/>
          </a:bodyPr>
          <a:lstStyle/>
          <a:p>
            <a:r>
              <a:rPr lang="en-IN" sz="2800" b="1" dirty="0">
                <a:solidFill>
                  <a:schemeClr val="accent2">
                    <a:lumMod val="75000"/>
                  </a:schemeClr>
                </a:solidFill>
                <a:latin typeface="Times New Roman" panose="02020603050405020304" pitchFamily="18" charset="0"/>
                <a:cs typeface="Times New Roman" panose="02020603050405020304" pitchFamily="18" charset="0"/>
              </a:rPr>
              <a:t>Surveillance, Diagnosis, Treatment And Control Disease</a:t>
            </a:r>
          </a:p>
        </p:txBody>
      </p:sp>
      <p:sp>
        <p:nvSpPr>
          <p:cNvPr id="8" name="TextBox 7">
            <a:extLst>
              <a:ext uri="{FF2B5EF4-FFF2-40B4-BE49-F238E27FC236}">
                <a16:creationId xmlns:a16="http://schemas.microsoft.com/office/drawing/2014/main" id="{4FAAADAD-026B-F9CD-033C-E796C220FE08}"/>
              </a:ext>
            </a:extLst>
          </p:cNvPr>
          <p:cNvSpPr txBox="1"/>
          <p:nvPr/>
        </p:nvSpPr>
        <p:spPr>
          <a:xfrm>
            <a:off x="536896" y="1762099"/>
            <a:ext cx="4538444" cy="2862322"/>
          </a:xfrm>
          <a:prstGeom prst="rect">
            <a:avLst/>
          </a:prstGeom>
          <a:noFill/>
        </p:spPr>
        <p:txBody>
          <a:bodyPr wrap="square" rtlCol="0">
            <a:spAutoFit/>
          </a:bodyPr>
          <a:lstStyle/>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All animals should observed for signs of illness, injury, or abnormal behaviour by animal house staff.</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Animals that show signs of a contagious disease should be isolated from healthy animals in the colony.</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Animal care staff maintain a high standard of personal cleanliness</a:t>
            </a:r>
            <a:r>
              <a:rPr lang="en-IN" dirty="0"/>
              <a:t>.</a:t>
            </a:r>
          </a:p>
        </p:txBody>
      </p:sp>
    </p:spTree>
    <p:extLst>
      <p:ext uri="{BB962C8B-B14F-4D97-AF65-F5344CB8AC3E}">
        <p14:creationId xmlns:p14="http://schemas.microsoft.com/office/powerpoint/2010/main" val="3418394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E9064E-F2A4-4346-AA9A-2116D8651C19}"/>
              </a:ext>
            </a:extLst>
          </p:cNvPr>
          <p:cNvSpPr>
            <a:spLocks noGrp="1"/>
          </p:cNvSpPr>
          <p:nvPr>
            <p:ph type="ftr" sz="quarter" idx="11"/>
          </p:nvPr>
        </p:nvSpPr>
        <p:spPr>
          <a:xfrm>
            <a:off x="838200" y="6356350"/>
            <a:ext cx="2743200" cy="365125"/>
          </a:xfrm>
        </p:spPr>
        <p:txBody>
          <a:bodyPr/>
          <a:lstStyle/>
          <a:p>
            <a:r>
              <a:rPr lang="en-IN" dirty="0"/>
              <a:t>DEPARTMENT OF REGULATORY AFFAIRS</a:t>
            </a:r>
          </a:p>
        </p:txBody>
      </p:sp>
      <p:sp>
        <p:nvSpPr>
          <p:cNvPr id="3" name="Slide Number Placeholder 2">
            <a:extLst>
              <a:ext uri="{FF2B5EF4-FFF2-40B4-BE49-F238E27FC236}">
                <a16:creationId xmlns:a16="http://schemas.microsoft.com/office/drawing/2014/main" id="{7DD2051B-292D-B3BC-F21C-66655F5F8475}"/>
              </a:ext>
            </a:extLst>
          </p:cNvPr>
          <p:cNvSpPr>
            <a:spLocks noGrp="1"/>
          </p:cNvSpPr>
          <p:nvPr>
            <p:ph type="sldNum" sz="quarter" idx="12"/>
          </p:nvPr>
        </p:nvSpPr>
        <p:spPr/>
        <p:txBody>
          <a:bodyPr/>
          <a:lstStyle/>
          <a:p>
            <a:fld id="{E3105975-8331-4596-9014-495A634B8607}" type="slidenum">
              <a:rPr lang="en-IN" smtClean="0"/>
              <a:t>19</a:t>
            </a:fld>
            <a:endParaRPr lang="en-IN"/>
          </a:p>
        </p:txBody>
      </p:sp>
      <p:cxnSp>
        <p:nvCxnSpPr>
          <p:cNvPr id="4" name="Straight Connector 3">
            <a:extLst>
              <a:ext uri="{FF2B5EF4-FFF2-40B4-BE49-F238E27FC236}">
                <a16:creationId xmlns:a16="http://schemas.microsoft.com/office/drawing/2014/main" id="{2A429BC1-393A-918E-E4B6-F1B6DE1FA81E}"/>
              </a:ext>
            </a:extLst>
          </p:cNvPr>
          <p:cNvCxnSpPr>
            <a:cxnSpLocks/>
          </p:cNvCxnSpPr>
          <p:nvPr/>
        </p:nvCxnSpPr>
        <p:spPr>
          <a:xfrm>
            <a:off x="110443" y="720317"/>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B34DBFE-ABAB-C92E-45F9-DD43C7941BCF}"/>
              </a:ext>
            </a:extLst>
          </p:cNvPr>
          <p:cNvCxnSpPr>
            <a:cxnSpLocks/>
          </p:cNvCxnSpPr>
          <p:nvPr/>
        </p:nvCxnSpPr>
        <p:spPr>
          <a:xfrm>
            <a:off x="110443" y="6104651"/>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737FF19-DEBC-0A66-6DCA-57D56D67EEB5}"/>
              </a:ext>
            </a:extLst>
          </p:cNvPr>
          <p:cNvPicPr>
            <a:picLocks noChangeAspect="1"/>
          </p:cNvPicPr>
          <p:nvPr/>
        </p:nvPicPr>
        <p:blipFill>
          <a:blip r:embed="rId2"/>
          <a:stretch>
            <a:fillRect/>
          </a:stretch>
        </p:blipFill>
        <p:spPr>
          <a:xfrm>
            <a:off x="1224793" y="1023457"/>
            <a:ext cx="9443207" cy="4890781"/>
          </a:xfrm>
          <a:prstGeom prst="rect">
            <a:avLst/>
          </a:prstGeom>
        </p:spPr>
      </p:pic>
    </p:spTree>
    <p:extLst>
      <p:ext uri="{BB962C8B-B14F-4D97-AF65-F5344CB8AC3E}">
        <p14:creationId xmlns:p14="http://schemas.microsoft.com/office/powerpoint/2010/main" val="3763994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A3CEA1-6656-904A-4D87-14883536424B}"/>
              </a:ext>
            </a:extLst>
          </p:cNvPr>
          <p:cNvSpPr>
            <a:spLocks noGrp="1"/>
          </p:cNvSpPr>
          <p:nvPr>
            <p:ph type="sldNum" sz="quarter" idx="12"/>
          </p:nvPr>
        </p:nvSpPr>
        <p:spPr/>
        <p:txBody>
          <a:bodyPr/>
          <a:lstStyle/>
          <a:p>
            <a:fld id="{E3105975-8331-4596-9014-495A634B8607}" type="slidenum">
              <a:rPr lang="en-IN" smtClean="0"/>
              <a:t>2</a:t>
            </a:fld>
            <a:endParaRPr lang="en-IN"/>
          </a:p>
        </p:txBody>
      </p:sp>
      <p:sp>
        <p:nvSpPr>
          <p:cNvPr id="6" name="Footer Placeholder 5">
            <a:extLst>
              <a:ext uri="{FF2B5EF4-FFF2-40B4-BE49-F238E27FC236}">
                <a16:creationId xmlns:a16="http://schemas.microsoft.com/office/drawing/2014/main" id="{2CFA2446-9F3B-F9CE-B91C-024FE944FD67}"/>
              </a:ext>
            </a:extLst>
          </p:cNvPr>
          <p:cNvSpPr>
            <a:spLocks noGrp="1"/>
          </p:cNvSpPr>
          <p:nvPr>
            <p:ph type="ftr" sz="quarter" idx="11"/>
          </p:nvPr>
        </p:nvSpPr>
        <p:spPr>
          <a:xfrm>
            <a:off x="110443" y="6356350"/>
            <a:ext cx="2867649" cy="365125"/>
          </a:xfrm>
        </p:spPr>
        <p:txBody>
          <a:bodyPr/>
          <a:lstStyle/>
          <a:p>
            <a:r>
              <a:rPr lang="en-IN" dirty="0"/>
              <a:t>DEPARTMENT OF REGULATORY AFFAIRS</a:t>
            </a:r>
          </a:p>
        </p:txBody>
      </p:sp>
      <p:cxnSp>
        <p:nvCxnSpPr>
          <p:cNvPr id="7" name="Straight Connector 6">
            <a:extLst>
              <a:ext uri="{FF2B5EF4-FFF2-40B4-BE49-F238E27FC236}">
                <a16:creationId xmlns:a16="http://schemas.microsoft.com/office/drawing/2014/main" id="{FBB12BED-D033-A132-29A9-BA18BE35A312}"/>
              </a:ext>
            </a:extLst>
          </p:cNvPr>
          <p:cNvCxnSpPr>
            <a:cxnSpLocks/>
          </p:cNvCxnSpPr>
          <p:nvPr/>
        </p:nvCxnSpPr>
        <p:spPr>
          <a:xfrm>
            <a:off x="110443" y="720317"/>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235188-DA28-B0D0-726C-F2EB3D745D47}"/>
              </a:ext>
            </a:extLst>
          </p:cNvPr>
          <p:cNvCxnSpPr>
            <a:cxnSpLocks/>
          </p:cNvCxnSpPr>
          <p:nvPr/>
        </p:nvCxnSpPr>
        <p:spPr>
          <a:xfrm>
            <a:off x="110443" y="6104651"/>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E423A3-4591-EBB8-F355-69A09B2C50F3}"/>
              </a:ext>
            </a:extLst>
          </p:cNvPr>
          <p:cNvSpPr txBox="1"/>
          <p:nvPr/>
        </p:nvSpPr>
        <p:spPr>
          <a:xfrm>
            <a:off x="889233" y="972016"/>
            <a:ext cx="9806729" cy="461985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Introduction</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Objectives &amp; Definitions</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Committee for the purpose of control &amp; supervision of experiments on Animals</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Duties &amp; power of the committee</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Objectives of the rules by committee</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Institution Animals ethics committee</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Constitution of IAEC</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Cruelty to Animals </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Offences and Penalties</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Surveillance diagnosis  treatment &amp; control disease</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Anaesthesia &amp; methods</a:t>
            </a:r>
          </a:p>
        </p:txBody>
      </p:sp>
      <p:sp>
        <p:nvSpPr>
          <p:cNvPr id="10" name="TextBox 9">
            <a:extLst>
              <a:ext uri="{FF2B5EF4-FFF2-40B4-BE49-F238E27FC236}">
                <a16:creationId xmlns:a16="http://schemas.microsoft.com/office/drawing/2014/main" id="{6EB38DEC-E9B9-2486-B612-736A719EFCC2}"/>
              </a:ext>
            </a:extLst>
          </p:cNvPr>
          <p:cNvSpPr txBox="1"/>
          <p:nvPr/>
        </p:nvSpPr>
        <p:spPr>
          <a:xfrm>
            <a:off x="1006679" y="197097"/>
            <a:ext cx="3168121" cy="523220"/>
          </a:xfrm>
          <a:prstGeom prst="rect">
            <a:avLst/>
          </a:prstGeom>
          <a:noFill/>
        </p:spPr>
        <p:txBody>
          <a:bodyPr wrap="square" rtlCol="0">
            <a:spAutoFit/>
          </a:bodyPr>
          <a:lstStyle/>
          <a:p>
            <a:r>
              <a:rPr lang="en-IN" sz="2800" b="1" dirty="0">
                <a:solidFill>
                  <a:schemeClr val="accent2">
                    <a:lumMod val="75000"/>
                  </a:schemeClr>
                </a:solidFill>
                <a:latin typeface="Times New Roman" panose="02020603050405020304" pitchFamily="18" charset="0"/>
                <a:cs typeface="Times New Roman" panose="02020603050405020304" pitchFamily="18" charset="0"/>
              </a:rPr>
              <a:t>contents</a:t>
            </a:r>
          </a:p>
        </p:txBody>
      </p:sp>
    </p:spTree>
    <p:extLst>
      <p:ext uri="{BB962C8B-B14F-4D97-AF65-F5344CB8AC3E}">
        <p14:creationId xmlns:p14="http://schemas.microsoft.com/office/powerpoint/2010/main" val="968048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8B41BB-4C59-8E38-9CF2-F13343411DCD}"/>
              </a:ext>
            </a:extLst>
          </p:cNvPr>
          <p:cNvSpPr>
            <a:spLocks noGrp="1"/>
          </p:cNvSpPr>
          <p:nvPr>
            <p:ph type="ftr" sz="quarter" idx="11"/>
          </p:nvPr>
        </p:nvSpPr>
        <p:spPr>
          <a:xfrm>
            <a:off x="662730" y="6356350"/>
            <a:ext cx="2743200" cy="365125"/>
          </a:xfrm>
        </p:spPr>
        <p:txBody>
          <a:bodyPr/>
          <a:lstStyle/>
          <a:p>
            <a:r>
              <a:rPr lang="en-IN" dirty="0"/>
              <a:t>DEPARTMENT OF REGULATORY AFFAIRS</a:t>
            </a:r>
          </a:p>
        </p:txBody>
      </p:sp>
      <p:sp>
        <p:nvSpPr>
          <p:cNvPr id="3" name="Slide Number Placeholder 2">
            <a:extLst>
              <a:ext uri="{FF2B5EF4-FFF2-40B4-BE49-F238E27FC236}">
                <a16:creationId xmlns:a16="http://schemas.microsoft.com/office/drawing/2014/main" id="{9862C68C-A167-7B8F-C816-94A52B3654FC}"/>
              </a:ext>
            </a:extLst>
          </p:cNvPr>
          <p:cNvSpPr>
            <a:spLocks noGrp="1"/>
          </p:cNvSpPr>
          <p:nvPr>
            <p:ph type="sldNum" sz="quarter" idx="12"/>
          </p:nvPr>
        </p:nvSpPr>
        <p:spPr/>
        <p:txBody>
          <a:bodyPr/>
          <a:lstStyle/>
          <a:p>
            <a:fld id="{E3105975-8331-4596-9014-495A634B8607}" type="slidenum">
              <a:rPr lang="en-IN" smtClean="0"/>
              <a:t>20</a:t>
            </a:fld>
            <a:endParaRPr lang="en-IN"/>
          </a:p>
        </p:txBody>
      </p:sp>
      <p:cxnSp>
        <p:nvCxnSpPr>
          <p:cNvPr id="4" name="Straight Connector 3">
            <a:extLst>
              <a:ext uri="{FF2B5EF4-FFF2-40B4-BE49-F238E27FC236}">
                <a16:creationId xmlns:a16="http://schemas.microsoft.com/office/drawing/2014/main" id="{2B77AAD0-E557-4C11-509F-EB36F9527739}"/>
              </a:ext>
            </a:extLst>
          </p:cNvPr>
          <p:cNvCxnSpPr>
            <a:cxnSpLocks/>
          </p:cNvCxnSpPr>
          <p:nvPr/>
        </p:nvCxnSpPr>
        <p:spPr>
          <a:xfrm>
            <a:off x="110443" y="720317"/>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7C8DC34-BB99-A112-9C89-8A0DC47C7FDE}"/>
              </a:ext>
            </a:extLst>
          </p:cNvPr>
          <p:cNvCxnSpPr>
            <a:cxnSpLocks/>
          </p:cNvCxnSpPr>
          <p:nvPr/>
        </p:nvCxnSpPr>
        <p:spPr>
          <a:xfrm>
            <a:off x="110443" y="6104651"/>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40632DB-AFF9-4299-54F6-0462EBF0707B}"/>
              </a:ext>
            </a:extLst>
          </p:cNvPr>
          <p:cNvSpPr txBox="1"/>
          <p:nvPr/>
        </p:nvSpPr>
        <p:spPr>
          <a:xfrm>
            <a:off x="847288" y="218115"/>
            <a:ext cx="4278385" cy="523220"/>
          </a:xfrm>
          <a:prstGeom prst="rect">
            <a:avLst/>
          </a:prstGeom>
          <a:noFill/>
        </p:spPr>
        <p:txBody>
          <a:bodyPr wrap="square" rtlCol="0">
            <a:spAutoFit/>
          </a:bodyPr>
          <a:lstStyle/>
          <a:p>
            <a:r>
              <a:rPr lang="en-IN" sz="2800" b="1" dirty="0">
                <a:solidFill>
                  <a:schemeClr val="accent2">
                    <a:lumMod val="75000"/>
                  </a:schemeClr>
                </a:solidFill>
                <a:latin typeface="Times New Roman" panose="02020603050405020304" pitchFamily="18" charset="0"/>
                <a:cs typeface="Times New Roman" panose="02020603050405020304" pitchFamily="18" charset="0"/>
              </a:rPr>
              <a:t>Anaesthesia &amp; Method </a:t>
            </a:r>
          </a:p>
        </p:txBody>
      </p:sp>
      <p:sp>
        <p:nvSpPr>
          <p:cNvPr id="7" name="TextBox 6">
            <a:extLst>
              <a:ext uri="{FF2B5EF4-FFF2-40B4-BE49-F238E27FC236}">
                <a16:creationId xmlns:a16="http://schemas.microsoft.com/office/drawing/2014/main" id="{A183E399-F057-65AC-A578-CC508E687424}"/>
              </a:ext>
            </a:extLst>
          </p:cNvPr>
          <p:cNvSpPr txBox="1"/>
          <p:nvPr/>
        </p:nvSpPr>
        <p:spPr>
          <a:xfrm>
            <a:off x="763398" y="1233182"/>
            <a:ext cx="8984609" cy="1892826"/>
          </a:xfrm>
          <a:prstGeom prst="rect">
            <a:avLst/>
          </a:prstGeom>
          <a:noFill/>
        </p:spPr>
        <p:txBody>
          <a:bodyPr wrap="square" rtlCol="0">
            <a:spAutoFit/>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Euthanasia</a:t>
            </a:r>
            <a:r>
              <a:rPr lang="en-IN" dirty="0">
                <a:latin typeface="Times New Roman" panose="02020603050405020304" pitchFamily="18" charset="0"/>
                <a:cs typeface="Times New Roman" panose="02020603050405020304" pitchFamily="18" charset="0"/>
              </a:rPr>
              <a:t> </a:t>
            </a:r>
            <a:r>
              <a:rPr lang="en-IN" dirty="0">
                <a:solidFill>
                  <a:schemeClr val="accent5">
                    <a:lumMod val="75000"/>
                  </a:schemeClr>
                </a:solidFill>
                <a:latin typeface="Times New Roman" panose="02020603050405020304" pitchFamily="18" charset="0"/>
                <a:cs typeface="Times New Roman" panose="02020603050405020304" pitchFamily="18" charset="0"/>
              </a:rPr>
              <a:t>(</a:t>
            </a:r>
            <a:r>
              <a:rPr lang="en-IN" dirty="0" err="1">
                <a:solidFill>
                  <a:schemeClr val="accent5">
                    <a:lumMod val="75000"/>
                  </a:schemeClr>
                </a:solidFill>
                <a:latin typeface="Times New Roman" panose="02020603050405020304" pitchFamily="18" charset="0"/>
                <a:cs typeface="Times New Roman" panose="02020603050405020304" pitchFamily="18" charset="0"/>
              </a:rPr>
              <a:t>eu</a:t>
            </a:r>
            <a:r>
              <a:rPr lang="en-IN" dirty="0">
                <a:solidFill>
                  <a:schemeClr val="accent5">
                    <a:lumMod val="75000"/>
                  </a:schemeClr>
                </a:solidFill>
                <a:latin typeface="Times New Roman" panose="02020603050405020304" pitchFamily="18" charset="0"/>
                <a:cs typeface="Times New Roman" panose="02020603050405020304" pitchFamily="18" charset="0"/>
              </a:rPr>
              <a:t>=good Thanatos=death)</a:t>
            </a:r>
          </a:p>
          <a:p>
            <a:r>
              <a:rPr lang="en-IN" dirty="0">
                <a:latin typeface="Times New Roman" panose="02020603050405020304" pitchFamily="18" charset="0"/>
                <a:cs typeface="Times New Roman" panose="02020603050405020304" pitchFamily="18" charset="0"/>
              </a:rPr>
              <a:t>Purpose: End of experiment, to provide tissue for scientific purpose.</a:t>
            </a:r>
          </a:p>
          <a:p>
            <a:r>
              <a:rPr lang="en-IN" dirty="0">
                <a:latin typeface="Times New Roman" panose="02020603050405020304" pitchFamily="18" charset="0"/>
                <a:cs typeface="Times New Roman" panose="02020603050405020304" pitchFamily="18" charset="0"/>
              </a:rPr>
              <a:t>                 Free the animal of pain, Diseased animal or animal in bad condition.</a:t>
            </a:r>
          </a:p>
          <a:p>
            <a:pPr>
              <a:lnSpc>
                <a:spcPct val="150000"/>
              </a:lnSpc>
            </a:pPr>
            <a:r>
              <a:rPr lang="en-IN" b="1" dirty="0">
                <a:solidFill>
                  <a:schemeClr val="accent1">
                    <a:lumMod val="75000"/>
                  </a:schemeClr>
                </a:solidFill>
                <a:latin typeface="Times New Roman" panose="02020603050405020304" pitchFamily="18" charset="0"/>
                <a:cs typeface="Times New Roman" panose="02020603050405020304" pitchFamily="18" charset="0"/>
              </a:rPr>
              <a:t>Method</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Physical methods: electrocution, cervical dislocation</a:t>
            </a:r>
          </a:p>
          <a:p>
            <a:r>
              <a:rPr lang="en-IN" dirty="0">
                <a:latin typeface="Times New Roman" panose="02020603050405020304" pitchFamily="18" charset="0"/>
                <a:cs typeface="Times New Roman" panose="02020603050405020304" pitchFamily="18" charset="0"/>
              </a:rPr>
              <a:t>Drug administration: overdose of chloral hydrate, ketamine, chloroform</a:t>
            </a:r>
          </a:p>
        </p:txBody>
      </p:sp>
      <p:pic>
        <p:nvPicPr>
          <p:cNvPr id="2052" name="Picture 4" descr="Routes Of Drug Administration">
            <a:extLst>
              <a:ext uri="{FF2B5EF4-FFF2-40B4-BE49-F238E27FC236}">
                <a16:creationId xmlns:a16="http://schemas.microsoft.com/office/drawing/2014/main" id="{19E935A8-34DD-D3AF-AE27-05E1509C53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8707" y="3486617"/>
            <a:ext cx="2019300" cy="22574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yringe Feeding Rabbits: all you need to know | Supreme Petfoods">
            <a:extLst>
              <a:ext uri="{FF2B5EF4-FFF2-40B4-BE49-F238E27FC236}">
                <a16:creationId xmlns:a16="http://schemas.microsoft.com/office/drawing/2014/main" id="{1BC1B6A2-D304-AA98-4F3B-EF655DBE9C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730" y="3731991"/>
            <a:ext cx="2981325" cy="180474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ab Animal Feed And Diet at Rs 175/kg | रोडेंट फ़ूड in Roorkee | ID:  17456463473">
            <a:extLst>
              <a:ext uri="{FF2B5EF4-FFF2-40B4-BE49-F238E27FC236}">
                <a16:creationId xmlns:a16="http://schemas.microsoft.com/office/drawing/2014/main" id="{EE185578-2FBC-8291-4F0C-274972DAF0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0519" y="3834263"/>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752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735F63-C569-0BC6-F3F4-CDFAB4564183}"/>
              </a:ext>
            </a:extLst>
          </p:cNvPr>
          <p:cNvSpPr>
            <a:spLocks noGrp="1"/>
          </p:cNvSpPr>
          <p:nvPr>
            <p:ph type="ftr" sz="quarter" idx="11"/>
          </p:nvPr>
        </p:nvSpPr>
        <p:spPr>
          <a:xfrm>
            <a:off x="755010" y="6356350"/>
            <a:ext cx="2743200" cy="365125"/>
          </a:xfrm>
        </p:spPr>
        <p:txBody>
          <a:bodyPr/>
          <a:lstStyle/>
          <a:p>
            <a:r>
              <a:rPr lang="en-IN" dirty="0"/>
              <a:t>DEPARTMENT OF REGULATORY AFFAIRS</a:t>
            </a:r>
          </a:p>
        </p:txBody>
      </p:sp>
      <p:sp>
        <p:nvSpPr>
          <p:cNvPr id="3" name="Slide Number Placeholder 2">
            <a:extLst>
              <a:ext uri="{FF2B5EF4-FFF2-40B4-BE49-F238E27FC236}">
                <a16:creationId xmlns:a16="http://schemas.microsoft.com/office/drawing/2014/main" id="{EA7BC2BB-061A-5297-A56D-BC5078352151}"/>
              </a:ext>
            </a:extLst>
          </p:cNvPr>
          <p:cNvSpPr>
            <a:spLocks noGrp="1"/>
          </p:cNvSpPr>
          <p:nvPr>
            <p:ph type="sldNum" sz="quarter" idx="12"/>
          </p:nvPr>
        </p:nvSpPr>
        <p:spPr/>
        <p:txBody>
          <a:bodyPr/>
          <a:lstStyle/>
          <a:p>
            <a:fld id="{E3105975-8331-4596-9014-495A634B8607}" type="slidenum">
              <a:rPr lang="en-IN" smtClean="0"/>
              <a:t>21</a:t>
            </a:fld>
            <a:endParaRPr lang="en-IN"/>
          </a:p>
        </p:txBody>
      </p:sp>
      <p:cxnSp>
        <p:nvCxnSpPr>
          <p:cNvPr id="4" name="Straight Connector 3">
            <a:extLst>
              <a:ext uri="{FF2B5EF4-FFF2-40B4-BE49-F238E27FC236}">
                <a16:creationId xmlns:a16="http://schemas.microsoft.com/office/drawing/2014/main" id="{71E851DE-E01D-A53A-5CB2-8F8738F7CD74}"/>
              </a:ext>
            </a:extLst>
          </p:cNvPr>
          <p:cNvCxnSpPr>
            <a:cxnSpLocks/>
          </p:cNvCxnSpPr>
          <p:nvPr/>
        </p:nvCxnSpPr>
        <p:spPr>
          <a:xfrm>
            <a:off x="110443" y="720317"/>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21A5DEA-3A86-3E71-CE12-7CD996FA23A0}"/>
              </a:ext>
            </a:extLst>
          </p:cNvPr>
          <p:cNvCxnSpPr>
            <a:cxnSpLocks/>
          </p:cNvCxnSpPr>
          <p:nvPr/>
        </p:nvCxnSpPr>
        <p:spPr>
          <a:xfrm>
            <a:off x="110443" y="6104651"/>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descr="Thank YOU for All You've Done for Animals this Year and Every Year! | ASPCA">
            <a:extLst>
              <a:ext uri="{FF2B5EF4-FFF2-40B4-BE49-F238E27FC236}">
                <a16:creationId xmlns:a16="http://schemas.microsoft.com/office/drawing/2014/main" id="{CACA66E0-C0ED-DD09-549E-3ABB0D60C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1865" y="1333850"/>
            <a:ext cx="6761526" cy="4446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04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D440CE-FD84-1E1A-2BD3-E88EBD7A9C6A}"/>
              </a:ext>
            </a:extLst>
          </p:cNvPr>
          <p:cNvSpPr>
            <a:spLocks noGrp="1"/>
          </p:cNvSpPr>
          <p:nvPr>
            <p:ph type="ftr" sz="quarter" idx="11"/>
          </p:nvPr>
        </p:nvSpPr>
        <p:spPr>
          <a:xfrm>
            <a:off x="100668" y="6356350"/>
            <a:ext cx="3003259" cy="365125"/>
          </a:xfrm>
        </p:spPr>
        <p:txBody>
          <a:bodyPr/>
          <a:lstStyle/>
          <a:p>
            <a:r>
              <a:rPr lang="en-IN"/>
              <a:t>DEPARTMENT OF REGULATORY AFFAIRS</a:t>
            </a:r>
          </a:p>
        </p:txBody>
      </p:sp>
      <p:sp>
        <p:nvSpPr>
          <p:cNvPr id="3" name="Slide Number Placeholder 2">
            <a:extLst>
              <a:ext uri="{FF2B5EF4-FFF2-40B4-BE49-F238E27FC236}">
                <a16:creationId xmlns:a16="http://schemas.microsoft.com/office/drawing/2014/main" id="{26C6AE02-7450-5B41-AE16-1A0C39A60CC0}"/>
              </a:ext>
            </a:extLst>
          </p:cNvPr>
          <p:cNvSpPr>
            <a:spLocks noGrp="1"/>
          </p:cNvSpPr>
          <p:nvPr>
            <p:ph type="sldNum" sz="quarter" idx="12"/>
          </p:nvPr>
        </p:nvSpPr>
        <p:spPr/>
        <p:txBody>
          <a:bodyPr/>
          <a:lstStyle/>
          <a:p>
            <a:fld id="{E3105975-8331-4596-9014-495A634B8607}" type="slidenum">
              <a:rPr lang="en-IN" smtClean="0"/>
              <a:t>3</a:t>
            </a:fld>
            <a:endParaRPr lang="en-IN"/>
          </a:p>
        </p:txBody>
      </p:sp>
      <p:cxnSp>
        <p:nvCxnSpPr>
          <p:cNvPr id="7" name="Straight Connector 6">
            <a:extLst>
              <a:ext uri="{FF2B5EF4-FFF2-40B4-BE49-F238E27FC236}">
                <a16:creationId xmlns:a16="http://schemas.microsoft.com/office/drawing/2014/main" id="{A97C1E2F-8CA1-3C20-217E-4E6B58546B45}"/>
              </a:ext>
            </a:extLst>
          </p:cNvPr>
          <p:cNvCxnSpPr>
            <a:cxnSpLocks/>
          </p:cNvCxnSpPr>
          <p:nvPr/>
        </p:nvCxnSpPr>
        <p:spPr>
          <a:xfrm>
            <a:off x="110443" y="720317"/>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5FAD5B-8E9E-E91C-57A4-9C40567AB46B}"/>
              </a:ext>
            </a:extLst>
          </p:cNvPr>
          <p:cNvCxnSpPr>
            <a:cxnSpLocks/>
          </p:cNvCxnSpPr>
          <p:nvPr/>
        </p:nvCxnSpPr>
        <p:spPr>
          <a:xfrm>
            <a:off x="110443" y="6104651"/>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C88FE9D-0E9B-8CC5-E46C-03C6857FD153}"/>
              </a:ext>
            </a:extLst>
          </p:cNvPr>
          <p:cNvSpPr txBox="1"/>
          <p:nvPr/>
        </p:nvSpPr>
        <p:spPr>
          <a:xfrm>
            <a:off x="964734" y="1302136"/>
            <a:ext cx="9748007" cy="37888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This Act may be called the prevention of cruelty to Animals Act 1960.</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It extends to the whole of India except the state of </a:t>
            </a:r>
            <a:r>
              <a:rPr lang="en-IN" dirty="0" err="1">
                <a:latin typeface="Times New Roman" panose="02020603050405020304" pitchFamily="18" charset="0"/>
                <a:cs typeface="Times New Roman" panose="02020603050405020304" pitchFamily="18" charset="0"/>
              </a:rPr>
              <a:t>jammu</a:t>
            </a:r>
            <a:r>
              <a:rPr lang="en-IN" dirty="0">
                <a:latin typeface="Times New Roman" panose="02020603050405020304" pitchFamily="18" charset="0"/>
                <a:cs typeface="Times New Roman" panose="02020603050405020304" pitchFamily="18" charset="0"/>
              </a:rPr>
              <a:t> and Kashmir.</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It shall come into force on such date as the central government may, by notification in the official gazette, appoint, and difference dates may be appointed for different states and for the different provisions companied in this Act.</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Nearly all developing countries have laws to save animals from cruelty, i.e., unnecessary pain and sufferings. It can also be said that these laws have been made to prevent humans from behaving cruelly towards the animals. In India, certain rules for this purpose were applied to various parts however most of them remained ineffective.</a:t>
            </a:r>
          </a:p>
        </p:txBody>
      </p:sp>
      <p:sp>
        <p:nvSpPr>
          <p:cNvPr id="10" name="TextBox 9">
            <a:extLst>
              <a:ext uri="{FF2B5EF4-FFF2-40B4-BE49-F238E27FC236}">
                <a16:creationId xmlns:a16="http://schemas.microsoft.com/office/drawing/2014/main" id="{ACA2F3AE-32E0-9437-8938-1D497E43261D}"/>
              </a:ext>
            </a:extLst>
          </p:cNvPr>
          <p:cNvSpPr txBox="1"/>
          <p:nvPr/>
        </p:nvSpPr>
        <p:spPr>
          <a:xfrm>
            <a:off x="1082180" y="197097"/>
            <a:ext cx="3783435" cy="523220"/>
          </a:xfrm>
          <a:prstGeom prst="rect">
            <a:avLst/>
          </a:prstGeom>
          <a:noFill/>
        </p:spPr>
        <p:txBody>
          <a:bodyPr wrap="square" rtlCol="0">
            <a:spAutoFit/>
          </a:bodyPr>
          <a:lstStyle/>
          <a:p>
            <a:r>
              <a:rPr lang="en-IN" sz="2800" b="1" dirty="0">
                <a:solidFill>
                  <a:schemeClr val="accent2">
                    <a:lumMod val="75000"/>
                  </a:schemeClr>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2621807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FC4DD89-4812-2AA2-BB78-DE9C1315BF0D}"/>
              </a:ext>
            </a:extLst>
          </p:cNvPr>
          <p:cNvSpPr>
            <a:spLocks noGrp="1"/>
          </p:cNvSpPr>
          <p:nvPr>
            <p:ph type="ftr" sz="quarter" idx="11"/>
          </p:nvPr>
        </p:nvSpPr>
        <p:spPr>
          <a:xfrm>
            <a:off x="746620" y="6356350"/>
            <a:ext cx="3028426" cy="365125"/>
          </a:xfrm>
        </p:spPr>
        <p:txBody>
          <a:bodyPr/>
          <a:lstStyle/>
          <a:p>
            <a:r>
              <a:rPr lang="en-IN" dirty="0"/>
              <a:t>DEPARTMENT OF REGULATORY AFFAIRS</a:t>
            </a:r>
          </a:p>
        </p:txBody>
      </p:sp>
      <p:sp>
        <p:nvSpPr>
          <p:cNvPr id="3" name="Slide Number Placeholder 2">
            <a:extLst>
              <a:ext uri="{FF2B5EF4-FFF2-40B4-BE49-F238E27FC236}">
                <a16:creationId xmlns:a16="http://schemas.microsoft.com/office/drawing/2014/main" id="{7FBA10FD-1B84-A2F1-BDC8-69A85909B22F}"/>
              </a:ext>
            </a:extLst>
          </p:cNvPr>
          <p:cNvSpPr>
            <a:spLocks noGrp="1"/>
          </p:cNvSpPr>
          <p:nvPr>
            <p:ph type="sldNum" sz="quarter" idx="12"/>
          </p:nvPr>
        </p:nvSpPr>
        <p:spPr/>
        <p:txBody>
          <a:bodyPr/>
          <a:lstStyle/>
          <a:p>
            <a:fld id="{E3105975-8331-4596-9014-495A634B8607}" type="slidenum">
              <a:rPr lang="en-IN" smtClean="0"/>
              <a:t>4</a:t>
            </a:fld>
            <a:endParaRPr lang="en-IN"/>
          </a:p>
        </p:txBody>
      </p:sp>
      <p:cxnSp>
        <p:nvCxnSpPr>
          <p:cNvPr id="6" name="Straight Connector 5">
            <a:extLst>
              <a:ext uri="{FF2B5EF4-FFF2-40B4-BE49-F238E27FC236}">
                <a16:creationId xmlns:a16="http://schemas.microsoft.com/office/drawing/2014/main" id="{4FB04FC1-DCDE-5DCB-A652-453D3BEC650B}"/>
              </a:ext>
            </a:extLst>
          </p:cNvPr>
          <p:cNvCxnSpPr>
            <a:cxnSpLocks/>
          </p:cNvCxnSpPr>
          <p:nvPr/>
        </p:nvCxnSpPr>
        <p:spPr>
          <a:xfrm>
            <a:off x="110443" y="720317"/>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100385B-4A86-8DCC-8233-46FD40C05B18}"/>
              </a:ext>
            </a:extLst>
          </p:cNvPr>
          <p:cNvCxnSpPr>
            <a:cxnSpLocks/>
          </p:cNvCxnSpPr>
          <p:nvPr/>
        </p:nvCxnSpPr>
        <p:spPr>
          <a:xfrm>
            <a:off x="110443" y="6104651"/>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48E5A8C-F3AA-51CF-8011-A5697946E306}"/>
              </a:ext>
            </a:extLst>
          </p:cNvPr>
          <p:cNvSpPr txBox="1"/>
          <p:nvPr/>
        </p:nvSpPr>
        <p:spPr>
          <a:xfrm>
            <a:off x="859172" y="1119073"/>
            <a:ext cx="6241410" cy="4342856"/>
          </a:xfrm>
          <a:prstGeom prst="rect">
            <a:avLst/>
          </a:prstGeom>
          <a:noFill/>
        </p:spPr>
        <p:txBody>
          <a:bodyPr wrap="square" rtlCol="0">
            <a:spAutoFit/>
          </a:bodyPr>
          <a:lstStyle/>
          <a:p>
            <a:pPr>
              <a:lnSpc>
                <a:spcPct val="150000"/>
              </a:lnSpc>
            </a:pPr>
            <a:r>
              <a:rPr lang="en-IN" sz="2400" b="1" dirty="0">
                <a:solidFill>
                  <a:schemeClr val="accent1">
                    <a:lumMod val="75000"/>
                  </a:schemeClr>
                </a:solidFill>
                <a:latin typeface="Times New Roman" panose="02020603050405020304" pitchFamily="18" charset="0"/>
                <a:cs typeface="Times New Roman" panose="02020603050405020304" pitchFamily="18" charset="0"/>
              </a:rPr>
              <a:t>Laws for animals</a:t>
            </a: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r>
              <a:rPr lang="en-IN" dirty="0">
                <a:solidFill>
                  <a:schemeClr val="accent2">
                    <a:lumMod val="75000"/>
                  </a:schemeClr>
                </a:solidFill>
                <a:latin typeface="Times New Roman" panose="02020603050405020304" pitchFamily="18" charset="0"/>
                <a:cs typeface="Times New Roman" panose="02020603050405020304" pitchFamily="18" charset="0"/>
              </a:rPr>
              <a:t>Cruelty-wildlife-control</a:t>
            </a:r>
          </a:p>
          <a:p>
            <a:pPr marL="285750"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The constitution of India</a:t>
            </a:r>
          </a:p>
          <a:p>
            <a:pPr marL="285750"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The Indian Penal Code, 1860</a:t>
            </a:r>
          </a:p>
          <a:p>
            <a:pPr marL="285750"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The Criminal Procedure Code, 1973</a:t>
            </a:r>
          </a:p>
          <a:p>
            <a:pPr marL="285750"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The Prevention of cruelty to Animals Act, 1960</a:t>
            </a:r>
          </a:p>
          <a:p>
            <a:pPr marL="285750"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The Wildlife Protection Act, 1972</a:t>
            </a:r>
          </a:p>
          <a:p>
            <a:pPr marL="285750"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The Police Acts</a:t>
            </a:r>
          </a:p>
          <a:p>
            <a:pPr marL="285750"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The Municipal Corporation Acts.</a:t>
            </a:r>
          </a:p>
        </p:txBody>
      </p:sp>
    </p:spTree>
    <p:extLst>
      <p:ext uri="{BB962C8B-B14F-4D97-AF65-F5344CB8AC3E}">
        <p14:creationId xmlns:p14="http://schemas.microsoft.com/office/powerpoint/2010/main" val="2878526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E34A80B-725B-8DB1-700E-01DB7F7DE468}"/>
              </a:ext>
            </a:extLst>
          </p:cNvPr>
          <p:cNvSpPr>
            <a:spLocks noGrp="1"/>
          </p:cNvSpPr>
          <p:nvPr>
            <p:ph type="ftr" sz="quarter" idx="11"/>
          </p:nvPr>
        </p:nvSpPr>
        <p:spPr>
          <a:xfrm>
            <a:off x="713064" y="6356350"/>
            <a:ext cx="2743200" cy="365125"/>
          </a:xfrm>
        </p:spPr>
        <p:txBody>
          <a:bodyPr/>
          <a:lstStyle/>
          <a:p>
            <a:r>
              <a:rPr lang="en-IN" dirty="0"/>
              <a:t>DEPARTMENT OF REGULATORY AFFAIRS</a:t>
            </a:r>
          </a:p>
        </p:txBody>
      </p:sp>
      <p:sp>
        <p:nvSpPr>
          <p:cNvPr id="3" name="Slide Number Placeholder 2">
            <a:extLst>
              <a:ext uri="{FF2B5EF4-FFF2-40B4-BE49-F238E27FC236}">
                <a16:creationId xmlns:a16="http://schemas.microsoft.com/office/drawing/2014/main" id="{89B5DBB3-17C9-3D8E-1ECD-D6BD05753925}"/>
              </a:ext>
            </a:extLst>
          </p:cNvPr>
          <p:cNvSpPr>
            <a:spLocks noGrp="1"/>
          </p:cNvSpPr>
          <p:nvPr>
            <p:ph type="sldNum" sz="quarter" idx="12"/>
          </p:nvPr>
        </p:nvSpPr>
        <p:spPr/>
        <p:txBody>
          <a:bodyPr/>
          <a:lstStyle/>
          <a:p>
            <a:fld id="{E3105975-8331-4596-9014-495A634B8607}" type="slidenum">
              <a:rPr lang="en-IN" smtClean="0"/>
              <a:t>5</a:t>
            </a:fld>
            <a:endParaRPr lang="en-IN"/>
          </a:p>
        </p:txBody>
      </p:sp>
      <p:cxnSp>
        <p:nvCxnSpPr>
          <p:cNvPr id="4" name="Straight Connector 3">
            <a:extLst>
              <a:ext uri="{FF2B5EF4-FFF2-40B4-BE49-F238E27FC236}">
                <a16:creationId xmlns:a16="http://schemas.microsoft.com/office/drawing/2014/main" id="{9AC97664-D9D0-6D32-055B-1964EA6453B6}"/>
              </a:ext>
            </a:extLst>
          </p:cNvPr>
          <p:cNvCxnSpPr>
            <a:cxnSpLocks/>
          </p:cNvCxnSpPr>
          <p:nvPr/>
        </p:nvCxnSpPr>
        <p:spPr>
          <a:xfrm>
            <a:off x="110443" y="720317"/>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4CC4DAA-EEFE-6E81-4624-42B3009E3AA0}"/>
              </a:ext>
            </a:extLst>
          </p:cNvPr>
          <p:cNvCxnSpPr>
            <a:cxnSpLocks/>
          </p:cNvCxnSpPr>
          <p:nvPr/>
        </p:nvCxnSpPr>
        <p:spPr>
          <a:xfrm>
            <a:off x="172278" y="6115836"/>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6CAB783-5E74-FA9E-8E10-FF4F04BC062C}"/>
              </a:ext>
            </a:extLst>
          </p:cNvPr>
          <p:cNvSpPr txBox="1"/>
          <p:nvPr/>
        </p:nvSpPr>
        <p:spPr>
          <a:xfrm>
            <a:off x="713064" y="1249960"/>
            <a:ext cx="9982899" cy="4108817"/>
          </a:xfrm>
          <a:prstGeom prst="rect">
            <a:avLst/>
          </a:prstGeom>
          <a:noFill/>
        </p:spPr>
        <p:txBody>
          <a:bodyPr wrap="square" rtlCol="0">
            <a:spAutoFit/>
          </a:bodyPr>
          <a:lstStyle/>
          <a:p>
            <a:pPr>
              <a:lnSpc>
                <a:spcPct val="150000"/>
              </a:lnSpc>
            </a:pPr>
            <a:r>
              <a:rPr lang="en-IN" b="1" dirty="0">
                <a:solidFill>
                  <a:schemeClr val="accent2">
                    <a:lumMod val="75000"/>
                  </a:schemeClr>
                </a:solidFill>
                <a:latin typeface="Times New Roman" panose="02020603050405020304" pitchFamily="18" charset="0"/>
                <a:cs typeface="Times New Roman" panose="02020603050405020304" pitchFamily="18" charset="0"/>
              </a:rPr>
              <a:t>Objective</a:t>
            </a:r>
          </a:p>
          <a:p>
            <a:pPr>
              <a:lnSpc>
                <a:spcPct val="150000"/>
              </a:lnSpc>
            </a:pPr>
            <a:r>
              <a:rPr lang="en-IN" dirty="0">
                <a:latin typeface="Times New Roman" panose="02020603050405020304" pitchFamily="18" charset="0"/>
                <a:cs typeface="Times New Roman" panose="02020603050405020304" pitchFamily="18" charset="0"/>
              </a:rPr>
              <a:t>To prevent the infliction of unnecessary pain or suffering on animals as well as to prevent cruelty to animals.</a:t>
            </a:r>
          </a:p>
          <a:p>
            <a:pPr>
              <a:lnSpc>
                <a:spcPct val="150000"/>
              </a:lnSpc>
            </a:pPr>
            <a:r>
              <a:rPr lang="en-IN" b="1" dirty="0">
                <a:solidFill>
                  <a:schemeClr val="accent2">
                    <a:lumMod val="75000"/>
                  </a:schemeClr>
                </a:solidFill>
                <a:latin typeface="Times New Roman" panose="02020603050405020304" pitchFamily="18" charset="0"/>
                <a:cs typeface="Times New Roman" panose="02020603050405020304" pitchFamily="18" charset="0"/>
              </a:rPr>
              <a:t>Definitions</a:t>
            </a:r>
            <a:r>
              <a:rPr lang="en-IN" dirty="0">
                <a:latin typeface="Times New Roman" panose="02020603050405020304" pitchFamily="18" charset="0"/>
                <a:cs typeface="Times New Roman" panose="02020603050405020304" pitchFamily="18" charset="0"/>
              </a:rPr>
              <a:t> </a:t>
            </a:r>
          </a:p>
          <a:p>
            <a:pPr>
              <a:lnSpc>
                <a:spcPct val="150000"/>
              </a:lnSpc>
            </a:pPr>
            <a:r>
              <a:rPr lang="en-IN" b="1" dirty="0">
                <a:solidFill>
                  <a:schemeClr val="accent5">
                    <a:lumMod val="75000"/>
                  </a:schemeClr>
                </a:solidFill>
                <a:latin typeface="Times New Roman" panose="02020603050405020304" pitchFamily="18" charset="0"/>
                <a:cs typeface="Times New Roman" panose="02020603050405020304" pitchFamily="18" charset="0"/>
              </a:rPr>
              <a:t>Animal</a:t>
            </a:r>
            <a:r>
              <a:rPr lang="en-IN" dirty="0">
                <a:latin typeface="Times New Roman" panose="02020603050405020304" pitchFamily="18" charset="0"/>
                <a:cs typeface="Times New Roman" panose="02020603050405020304" pitchFamily="18" charset="0"/>
              </a:rPr>
              <a:t> means any living creature other than a human being.</a:t>
            </a:r>
          </a:p>
          <a:p>
            <a:pPr>
              <a:lnSpc>
                <a:spcPct val="150000"/>
              </a:lnSpc>
            </a:pPr>
            <a:r>
              <a:rPr lang="en-IN" b="1" dirty="0">
                <a:solidFill>
                  <a:schemeClr val="accent5">
                    <a:lumMod val="75000"/>
                  </a:schemeClr>
                </a:solidFill>
                <a:latin typeface="Times New Roman" panose="02020603050405020304" pitchFamily="18" charset="0"/>
                <a:cs typeface="Times New Roman" panose="02020603050405020304" pitchFamily="18" charset="0"/>
              </a:rPr>
              <a:t>“captive animal” </a:t>
            </a:r>
            <a:r>
              <a:rPr lang="en-IN" dirty="0">
                <a:latin typeface="Times New Roman" panose="02020603050405020304" pitchFamily="18" charset="0"/>
                <a:cs typeface="Times New Roman" panose="02020603050405020304" pitchFamily="18" charset="0"/>
              </a:rPr>
              <a:t>means any animal (not being a domestic animal)which is in capacity or confinement, whether permanent or temporary, or which is subjected to any appliance of contrivance for the purpose of hindering or preventing its escape from captivity or confinement or which is pinioned or which is or appears to be maimed.</a:t>
            </a:r>
          </a:p>
          <a:p>
            <a:endParaRPr lang="en-IN" dirty="0"/>
          </a:p>
        </p:txBody>
      </p:sp>
      <p:sp>
        <p:nvSpPr>
          <p:cNvPr id="7" name="TextBox 6">
            <a:extLst>
              <a:ext uri="{FF2B5EF4-FFF2-40B4-BE49-F238E27FC236}">
                <a16:creationId xmlns:a16="http://schemas.microsoft.com/office/drawing/2014/main" id="{35C31BE0-C9C9-A733-3DD2-85DAEF972BB4}"/>
              </a:ext>
            </a:extLst>
          </p:cNvPr>
          <p:cNvSpPr txBox="1"/>
          <p:nvPr/>
        </p:nvSpPr>
        <p:spPr>
          <a:xfrm>
            <a:off x="872455" y="230729"/>
            <a:ext cx="6082018" cy="523220"/>
          </a:xfrm>
          <a:prstGeom prst="rect">
            <a:avLst/>
          </a:prstGeom>
          <a:noFill/>
        </p:spPr>
        <p:txBody>
          <a:bodyPr wrap="square" rtlCol="0">
            <a:spAutoFit/>
          </a:bodyPr>
          <a:lstStyle/>
          <a:p>
            <a:r>
              <a:rPr lang="en-IN" sz="2800" b="1" dirty="0">
                <a:solidFill>
                  <a:schemeClr val="accent2">
                    <a:lumMod val="75000"/>
                  </a:schemeClr>
                </a:solidFill>
                <a:latin typeface="Times New Roman" panose="02020603050405020304" pitchFamily="18" charset="0"/>
                <a:cs typeface="Times New Roman" panose="02020603050405020304" pitchFamily="18" charset="0"/>
              </a:rPr>
              <a:t>Objectives and  Definitions</a:t>
            </a:r>
          </a:p>
        </p:txBody>
      </p:sp>
    </p:spTree>
    <p:extLst>
      <p:ext uri="{BB962C8B-B14F-4D97-AF65-F5344CB8AC3E}">
        <p14:creationId xmlns:p14="http://schemas.microsoft.com/office/powerpoint/2010/main" val="4175259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8D00813-5C6B-FFDF-BDC8-93B63F94B0B3}"/>
              </a:ext>
            </a:extLst>
          </p:cNvPr>
          <p:cNvSpPr>
            <a:spLocks noGrp="1"/>
          </p:cNvSpPr>
          <p:nvPr>
            <p:ph type="ftr" sz="quarter" idx="11"/>
          </p:nvPr>
        </p:nvSpPr>
        <p:spPr>
          <a:xfrm>
            <a:off x="780174" y="6356350"/>
            <a:ext cx="2743200" cy="365125"/>
          </a:xfrm>
        </p:spPr>
        <p:txBody>
          <a:bodyPr/>
          <a:lstStyle/>
          <a:p>
            <a:r>
              <a:rPr lang="en-IN" dirty="0"/>
              <a:t>DEPARTMENT OF REGULATORY AFFAIRS</a:t>
            </a:r>
          </a:p>
        </p:txBody>
      </p:sp>
      <p:sp>
        <p:nvSpPr>
          <p:cNvPr id="3" name="Slide Number Placeholder 2">
            <a:extLst>
              <a:ext uri="{FF2B5EF4-FFF2-40B4-BE49-F238E27FC236}">
                <a16:creationId xmlns:a16="http://schemas.microsoft.com/office/drawing/2014/main" id="{07331EE5-105A-C773-65C1-264B28A3C923}"/>
              </a:ext>
            </a:extLst>
          </p:cNvPr>
          <p:cNvSpPr>
            <a:spLocks noGrp="1"/>
          </p:cNvSpPr>
          <p:nvPr>
            <p:ph type="sldNum" sz="quarter" idx="12"/>
          </p:nvPr>
        </p:nvSpPr>
        <p:spPr/>
        <p:txBody>
          <a:bodyPr/>
          <a:lstStyle/>
          <a:p>
            <a:fld id="{E3105975-8331-4596-9014-495A634B8607}" type="slidenum">
              <a:rPr lang="en-IN" smtClean="0"/>
              <a:t>6</a:t>
            </a:fld>
            <a:endParaRPr lang="en-IN"/>
          </a:p>
        </p:txBody>
      </p:sp>
      <p:cxnSp>
        <p:nvCxnSpPr>
          <p:cNvPr id="6" name="Straight Connector 5">
            <a:extLst>
              <a:ext uri="{FF2B5EF4-FFF2-40B4-BE49-F238E27FC236}">
                <a16:creationId xmlns:a16="http://schemas.microsoft.com/office/drawing/2014/main" id="{699E339D-7197-C788-47CE-1C0C6A11D9B4}"/>
              </a:ext>
            </a:extLst>
          </p:cNvPr>
          <p:cNvCxnSpPr>
            <a:cxnSpLocks/>
          </p:cNvCxnSpPr>
          <p:nvPr/>
        </p:nvCxnSpPr>
        <p:spPr>
          <a:xfrm>
            <a:off x="110443" y="720317"/>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FEF15F3-57BA-D0E0-7273-823AFB232400}"/>
              </a:ext>
            </a:extLst>
          </p:cNvPr>
          <p:cNvCxnSpPr>
            <a:cxnSpLocks/>
          </p:cNvCxnSpPr>
          <p:nvPr/>
        </p:nvCxnSpPr>
        <p:spPr>
          <a:xfrm>
            <a:off x="110443" y="6087873"/>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04CCF8-2837-D80E-83C2-977A3A5C4898}"/>
              </a:ext>
            </a:extLst>
          </p:cNvPr>
          <p:cNvSpPr txBox="1"/>
          <p:nvPr/>
        </p:nvSpPr>
        <p:spPr>
          <a:xfrm>
            <a:off x="780174" y="1513065"/>
            <a:ext cx="9890621" cy="3782061"/>
          </a:xfrm>
          <a:prstGeom prst="rect">
            <a:avLst/>
          </a:prstGeom>
          <a:noFill/>
        </p:spPr>
        <p:txBody>
          <a:bodyPr wrap="square">
            <a:spAutoFit/>
          </a:bodyPr>
          <a:lstStyle/>
          <a:p>
            <a:pPr>
              <a:lnSpc>
                <a:spcPct val="150000"/>
              </a:lnSpc>
            </a:pPr>
            <a:r>
              <a:rPr lang="en-IN" b="1" dirty="0">
                <a:solidFill>
                  <a:schemeClr val="accent5">
                    <a:lumMod val="75000"/>
                  </a:schemeClr>
                </a:solidFill>
                <a:latin typeface="Times New Roman" panose="02020603050405020304" pitchFamily="18" charset="0"/>
                <a:cs typeface="Times New Roman" panose="02020603050405020304" pitchFamily="18" charset="0"/>
              </a:rPr>
              <a:t>“Domestic animal” </a:t>
            </a:r>
            <a:r>
              <a:rPr lang="en-IN" dirty="0">
                <a:latin typeface="Times New Roman" panose="02020603050405020304" pitchFamily="18" charset="0"/>
                <a:cs typeface="Times New Roman" panose="02020603050405020304" pitchFamily="18" charset="0"/>
              </a:rPr>
              <a:t>means any animal which is tamed or which has been or being sufficiently tamed to serve some purpose for the use of human or which although it neither has been nor is intended to be so tamed, is or has become in fact wholly or partly tamed.</a:t>
            </a: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r>
              <a:rPr lang="en-IN" b="1" dirty="0">
                <a:solidFill>
                  <a:schemeClr val="accent5">
                    <a:lumMod val="75000"/>
                  </a:schemeClr>
                </a:solidFill>
                <a:latin typeface="Times New Roman" panose="02020603050405020304" pitchFamily="18" charset="0"/>
                <a:cs typeface="Times New Roman" panose="02020603050405020304" pitchFamily="18" charset="0"/>
              </a:rPr>
              <a:t>“local authority” </a:t>
            </a:r>
            <a:r>
              <a:rPr lang="en-IN" dirty="0">
                <a:latin typeface="Times New Roman" panose="02020603050405020304" pitchFamily="18" charset="0"/>
                <a:cs typeface="Times New Roman" panose="02020603050405020304" pitchFamily="18" charset="0"/>
              </a:rPr>
              <a:t>means a municipal committee, district board or other authority for the time being invested by law with the control and administration of any matters within a specified local area;</a:t>
            </a: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r>
              <a:rPr lang="en-IN" b="1" dirty="0">
                <a:solidFill>
                  <a:schemeClr val="accent5">
                    <a:lumMod val="75000"/>
                  </a:schemeClr>
                </a:solidFill>
                <a:latin typeface="Times New Roman" panose="02020603050405020304" pitchFamily="18" charset="0"/>
                <a:cs typeface="Times New Roman" panose="02020603050405020304" pitchFamily="18" charset="0"/>
              </a:rPr>
              <a:t>“owner” </a:t>
            </a:r>
            <a:r>
              <a:rPr lang="en-IN" dirty="0">
                <a:latin typeface="Times New Roman" panose="02020603050405020304" pitchFamily="18" charset="0"/>
                <a:cs typeface="Times New Roman" panose="02020603050405020304" pitchFamily="18" charset="0"/>
              </a:rPr>
              <a:t>used with reference to an animal, includes not only the owner but also any other person for the time being in possession or custody of the animal, whether with or without the consent of the owner;</a:t>
            </a:r>
          </a:p>
        </p:txBody>
      </p:sp>
    </p:spTree>
    <p:extLst>
      <p:ext uri="{BB962C8B-B14F-4D97-AF65-F5344CB8AC3E}">
        <p14:creationId xmlns:p14="http://schemas.microsoft.com/office/powerpoint/2010/main" val="2333387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E067109-AC53-04D3-1349-778D7D37F8A1}"/>
              </a:ext>
            </a:extLst>
          </p:cNvPr>
          <p:cNvSpPr>
            <a:spLocks noGrp="1"/>
          </p:cNvSpPr>
          <p:nvPr>
            <p:ph type="ftr" sz="quarter" idx="11"/>
          </p:nvPr>
        </p:nvSpPr>
        <p:spPr>
          <a:xfrm>
            <a:off x="687898" y="6356350"/>
            <a:ext cx="2743200" cy="365125"/>
          </a:xfrm>
        </p:spPr>
        <p:txBody>
          <a:bodyPr/>
          <a:lstStyle/>
          <a:p>
            <a:r>
              <a:rPr lang="en-IN" dirty="0"/>
              <a:t>DEPARTMENT OF REGULATORY AFFAIRS</a:t>
            </a:r>
          </a:p>
        </p:txBody>
      </p:sp>
      <p:sp>
        <p:nvSpPr>
          <p:cNvPr id="3" name="Slide Number Placeholder 2">
            <a:extLst>
              <a:ext uri="{FF2B5EF4-FFF2-40B4-BE49-F238E27FC236}">
                <a16:creationId xmlns:a16="http://schemas.microsoft.com/office/drawing/2014/main" id="{16231322-BEF1-D4A1-00D9-59F43933B7D3}"/>
              </a:ext>
            </a:extLst>
          </p:cNvPr>
          <p:cNvSpPr>
            <a:spLocks noGrp="1"/>
          </p:cNvSpPr>
          <p:nvPr>
            <p:ph type="sldNum" sz="quarter" idx="12"/>
          </p:nvPr>
        </p:nvSpPr>
        <p:spPr/>
        <p:txBody>
          <a:bodyPr/>
          <a:lstStyle/>
          <a:p>
            <a:fld id="{E3105975-8331-4596-9014-495A634B8607}" type="slidenum">
              <a:rPr lang="en-IN" smtClean="0"/>
              <a:t>7</a:t>
            </a:fld>
            <a:endParaRPr lang="en-IN"/>
          </a:p>
        </p:txBody>
      </p:sp>
      <p:cxnSp>
        <p:nvCxnSpPr>
          <p:cNvPr id="4" name="Straight Connector 3">
            <a:extLst>
              <a:ext uri="{FF2B5EF4-FFF2-40B4-BE49-F238E27FC236}">
                <a16:creationId xmlns:a16="http://schemas.microsoft.com/office/drawing/2014/main" id="{BF2F33C3-34A2-1601-7B96-08029E2FC1BB}"/>
              </a:ext>
            </a:extLst>
          </p:cNvPr>
          <p:cNvCxnSpPr>
            <a:cxnSpLocks/>
          </p:cNvCxnSpPr>
          <p:nvPr/>
        </p:nvCxnSpPr>
        <p:spPr>
          <a:xfrm>
            <a:off x="110443" y="720317"/>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A05670A-54DE-F024-B188-C2B1371FED64}"/>
              </a:ext>
            </a:extLst>
          </p:cNvPr>
          <p:cNvCxnSpPr>
            <a:cxnSpLocks/>
          </p:cNvCxnSpPr>
          <p:nvPr/>
        </p:nvCxnSpPr>
        <p:spPr>
          <a:xfrm>
            <a:off x="110443" y="6104651"/>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CAF9F58-A16E-D780-A832-4DDFC3E54D0F}"/>
              </a:ext>
            </a:extLst>
          </p:cNvPr>
          <p:cNvSpPr txBox="1"/>
          <p:nvPr/>
        </p:nvSpPr>
        <p:spPr>
          <a:xfrm>
            <a:off x="687897" y="1577130"/>
            <a:ext cx="9672507" cy="3782061"/>
          </a:xfrm>
          <a:prstGeom prst="rect">
            <a:avLst/>
          </a:prstGeom>
          <a:noFill/>
        </p:spPr>
        <p:txBody>
          <a:bodyPr wrap="square" rtlCol="0">
            <a:spAutoFit/>
          </a:bodyPr>
          <a:lstStyle/>
          <a:p>
            <a:pPr>
              <a:lnSpc>
                <a:spcPct val="150000"/>
              </a:lnSpc>
            </a:pPr>
            <a:r>
              <a:rPr lang="en-IN" b="1" dirty="0">
                <a:solidFill>
                  <a:schemeClr val="accent5">
                    <a:lumMod val="75000"/>
                  </a:schemeClr>
                </a:solidFill>
                <a:latin typeface="Times New Roman" panose="02020603050405020304" pitchFamily="18" charset="0"/>
                <a:cs typeface="Times New Roman" panose="02020603050405020304" pitchFamily="18" charset="0"/>
              </a:rPr>
              <a:t>“</a:t>
            </a:r>
            <a:r>
              <a:rPr lang="en-IN" b="1" dirty="0" err="1">
                <a:solidFill>
                  <a:schemeClr val="accent5">
                    <a:lumMod val="75000"/>
                  </a:schemeClr>
                </a:solidFill>
                <a:latin typeface="Times New Roman" panose="02020603050405020304" pitchFamily="18" charset="0"/>
                <a:cs typeface="Times New Roman" panose="02020603050405020304" pitchFamily="18" charset="0"/>
              </a:rPr>
              <a:t>phooka</a:t>
            </a:r>
            <a:r>
              <a:rPr lang="en-IN" b="1" dirty="0">
                <a:solidFill>
                  <a:schemeClr val="accent5">
                    <a:lumMod val="75000"/>
                  </a:schemeClr>
                </a:solidFill>
                <a:latin typeface="Times New Roman" panose="02020603050405020304" pitchFamily="18" charset="0"/>
                <a:cs typeface="Times New Roman" panose="02020603050405020304" pitchFamily="18" charset="0"/>
              </a:rPr>
              <a:t>” or “doom dev” </a:t>
            </a:r>
            <a:r>
              <a:rPr lang="en-IN" dirty="0">
                <a:latin typeface="Times New Roman" panose="02020603050405020304" pitchFamily="18" charset="0"/>
                <a:cs typeface="Times New Roman" panose="02020603050405020304" pitchFamily="18" charset="0"/>
              </a:rPr>
              <a:t>includes any process of introducing air or any substance into the female organ of a milch animal with the object of drawing off from the animal any secretion of milk;</a:t>
            </a: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r>
              <a:rPr lang="en-IN" b="1" dirty="0">
                <a:solidFill>
                  <a:schemeClr val="accent5">
                    <a:lumMod val="75000"/>
                  </a:schemeClr>
                </a:solidFill>
                <a:latin typeface="Times New Roman" panose="02020603050405020304" pitchFamily="18" charset="0"/>
                <a:cs typeface="Times New Roman" panose="02020603050405020304" pitchFamily="18" charset="0"/>
              </a:rPr>
              <a:t>“prescribed” </a:t>
            </a:r>
            <a:r>
              <a:rPr lang="en-IN" dirty="0">
                <a:latin typeface="Times New Roman" panose="02020603050405020304" pitchFamily="18" charset="0"/>
                <a:cs typeface="Times New Roman" panose="02020603050405020304" pitchFamily="18" charset="0"/>
              </a:rPr>
              <a:t>means prescribed by rules made under this Act;</a:t>
            </a: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r>
              <a:rPr lang="en-IN" b="1" dirty="0">
                <a:solidFill>
                  <a:schemeClr val="accent5">
                    <a:lumMod val="75000"/>
                  </a:schemeClr>
                </a:solidFill>
                <a:latin typeface="Times New Roman" panose="02020603050405020304" pitchFamily="18" charset="0"/>
                <a:cs typeface="Times New Roman" panose="02020603050405020304" pitchFamily="18" charset="0"/>
              </a:rPr>
              <a:t>“Street” </a:t>
            </a:r>
            <a:r>
              <a:rPr lang="en-IN" dirty="0">
                <a:latin typeface="Times New Roman" panose="02020603050405020304" pitchFamily="18" charset="0"/>
                <a:cs typeface="Times New Roman" panose="02020603050405020304" pitchFamily="18" charset="0"/>
              </a:rPr>
              <a:t>includes any way, road lane, square, court, alley, passage or open space, whether a thoroughfare or not, to which the public have access.</a:t>
            </a: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r>
              <a:rPr lang="en-IN" b="1" dirty="0">
                <a:solidFill>
                  <a:schemeClr val="accent5">
                    <a:lumMod val="75000"/>
                  </a:schemeClr>
                </a:solidFill>
                <a:latin typeface="Times New Roman" panose="02020603050405020304" pitchFamily="18" charset="0"/>
                <a:cs typeface="Times New Roman" panose="02020603050405020304" pitchFamily="18" charset="0"/>
              </a:rPr>
              <a:t>“cruelty” </a:t>
            </a:r>
            <a:r>
              <a:rPr lang="en-IN" dirty="0">
                <a:latin typeface="Times New Roman" panose="02020603050405020304" pitchFamily="18" charset="0"/>
                <a:cs typeface="Times New Roman" panose="02020603050405020304" pitchFamily="18" charset="0"/>
              </a:rPr>
              <a:t>infliction of unnecessary pain or suffering.</a:t>
            </a:r>
          </a:p>
        </p:txBody>
      </p:sp>
    </p:spTree>
    <p:extLst>
      <p:ext uri="{BB962C8B-B14F-4D97-AF65-F5344CB8AC3E}">
        <p14:creationId xmlns:p14="http://schemas.microsoft.com/office/powerpoint/2010/main" val="1696384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2EE2ECF-7D07-D992-A4B6-A95BCD63EC7C}"/>
              </a:ext>
            </a:extLst>
          </p:cNvPr>
          <p:cNvSpPr>
            <a:spLocks noGrp="1"/>
          </p:cNvSpPr>
          <p:nvPr>
            <p:ph type="ftr" sz="quarter" idx="11"/>
          </p:nvPr>
        </p:nvSpPr>
        <p:spPr>
          <a:xfrm>
            <a:off x="897536" y="6356350"/>
            <a:ext cx="2743200" cy="365125"/>
          </a:xfrm>
        </p:spPr>
        <p:txBody>
          <a:bodyPr/>
          <a:lstStyle/>
          <a:p>
            <a:r>
              <a:rPr lang="en-IN" dirty="0"/>
              <a:t>DEPARTMENT OF REGULATORY AFFAIRS</a:t>
            </a:r>
          </a:p>
        </p:txBody>
      </p:sp>
      <p:sp>
        <p:nvSpPr>
          <p:cNvPr id="3" name="Slide Number Placeholder 2">
            <a:extLst>
              <a:ext uri="{FF2B5EF4-FFF2-40B4-BE49-F238E27FC236}">
                <a16:creationId xmlns:a16="http://schemas.microsoft.com/office/drawing/2014/main" id="{E81F5F4E-EEA4-5501-BEF5-CB28F1C33A9F}"/>
              </a:ext>
            </a:extLst>
          </p:cNvPr>
          <p:cNvSpPr>
            <a:spLocks noGrp="1"/>
          </p:cNvSpPr>
          <p:nvPr>
            <p:ph type="sldNum" sz="quarter" idx="12"/>
          </p:nvPr>
        </p:nvSpPr>
        <p:spPr/>
        <p:txBody>
          <a:bodyPr/>
          <a:lstStyle/>
          <a:p>
            <a:fld id="{E3105975-8331-4596-9014-495A634B8607}" type="slidenum">
              <a:rPr lang="en-IN" smtClean="0"/>
              <a:t>8</a:t>
            </a:fld>
            <a:endParaRPr lang="en-IN"/>
          </a:p>
        </p:txBody>
      </p:sp>
      <p:cxnSp>
        <p:nvCxnSpPr>
          <p:cNvPr id="4" name="Straight Connector 3">
            <a:extLst>
              <a:ext uri="{FF2B5EF4-FFF2-40B4-BE49-F238E27FC236}">
                <a16:creationId xmlns:a16="http://schemas.microsoft.com/office/drawing/2014/main" id="{534F9726-8C97-4E1F-C888-E3EE853AB4B0}"/>
              </a:ext>
            </a:extLst>
          </p:cNvPr>
          <p:cNvCxnSpPr>
            <a:cxnSpLocks/>
          </p:cNvCxnSpPr>
          <p:nvPr/>
        </p:nvCxnSpPr>
        <p:spPr>
          <a:xfrm>
            <a:off x="110443" y="720317"/>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27BD568-A2E3-31CE-4E3D-208A2EDF56E2}"/>
              </a:ext>
            </a:extLst>
          </p:cNvPr>
          <p:cNvCxnSpPr>
            <a:cxnSpLocks/>
          </p:cNvCxnSpPr>
          <p:nvPr/>
        </p:nvCxnSpPr>
        <p:spPr>
          <a:xfrm>
            <a:off x="110443" y="6104651"/>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98BACFD-0B98-C75E-1E1A-72DBA32C8DF4}"/>
              </a:ext>
            </a:extLst>
          </p:cNvPr>
          <p:cNvSpPr txBox="1"/>
          <p:nvPr/>
        </p:nvSpPr>
        <p:spPr>
          <a:xfrm>
            <a:off x="1090569" y="238518"/>
            <a:ext cx="5813570" cy="523220"/>
          </a:xfrm>
          <a:prstGeom prst="rect">
            <a:avLst/>
          </a:prstGeom>
          <a:noFill/>
        </p:spPr>
        <p:txBody>
          <a:bodyPr wrap="square" rtlCol="0">
            <a:spAutoFit/>
          </a:bodyPr>
          <a:lstStyle/>
          <a:p>
            <a:r>
              <a:rPr lang="en-IN" sz="2800" b="1" dirty="0">
                <a:solidFill>
                  <a:schemeClr val="accent2">
                    <a:lumMod val="75000"/>
                  </a:schemeClr>
                </a:solidFill>
                <a:latin typeface="Times New Roman" panose="02020603050405020304" pitchFamily="18" charset="0"/>
                <a:cs typeface="Times New Roman" panose="02020603050405020304" pitchFamily="18" charset="0"/>
              </a:rPr>
              <a:t>Experimentation of Animals</a:t>
            </a:r>
          </a:p>
        </p:txBody>
      </p:sp>
      <p:sp>
        <p:nvSpPr>
          <p:cNvPr id="7" name="TextBox 6">
            <a:extLst>
              <a:ext uri="{FF2B5EF4-FFF2-40B4-BE49-F238E27FC236}">
                <a16:creationId xmlns:a16="http://schemas.microsoft.com/office/drawing/2014/main" id="{F9A0EBBE-76F7-8AA8-E096-FD570158D174}"/>
              </a:ext>
            </a:extLst>
          </p:cNvPr>
          <p:cNvSpPr txBox="1"/>
          <p:nvPr/>
        </p:nvSpPr>
        <p:spPr>
          <a:xfrm>
            <a:off x="897536" y="1342239"/>
            <a:ext cx="8925972" cy="3788858"/>
          </a:xfrm>
          <a:prstGeom prst="rect">
            <a:avLst/>
          </a:prstGeom>
          <a:noFill/>
        </p:spPr>
        <p:txBody>
          <a:bodyPr wrap="square" rtlCol="0">
            <a:spAutoFit/>
          </a:bodyPr>
          <a:lstStyle/>
          <a:p>
            <a:pPr marL="400050" indent="-400050">
              <a:lnSpc>
                <a:spcPct val="150000"/>
              </a:lnSpc>
              <a:buFont typeface="+mj-lt"/>
              <a:buAutoNum type="romanLcPeriod"/>
            </a:pPr>
            <a:r>
              <a:rPr lang="en-IN" dirty="0">
                <a:latin typeface="Times New Roman" panose="02020603050405020304" pitchFamily="18" charset="0"/>
                <a:cs typeface="Times New Roman" panose="02020603050405020304" pitchFamily="18" charset="0"/>
              </a:rPr>
              <a:t>Advancement by new discovery of physiological knowledge or</a:t>
            </a:r>
          </a:p>
          <a:p>
            <a:pPr marL="400050" indent="-400050">
              <a:lnSpc>
                <a:spcPct val="150000"/>
              </a:lnSpc>
              <a:buFont typeface="+mj-lt"/>
              <a:buAutoNum type="romanLcPeriod"/>
            </a:pPr>
            <a:endParaRPr lang="en-IN" dirty="0">
              <a:latin typeface="Times New Roman" panose="02020603050405020304" pitchFamily="18" charset="0"/>
              <a:cs typeface="Times New Roman" panose="02020603050405020304" pitchFamily="18" charset="0"/>
            </a:endParaRPr>
          </a:p>
          <a:p>
            <a:pPr marL="400050" indent="-400050">
              <a:lnSpc>
                <a:spcPct val="150000"/>
              </a:lnSpc>
              <a:buFont typeface="+mj-lt"/>
              <a:buAutoNum type="romanLcPeriod"/>
            </a:pPr>
            <a:r>
              <a:rPr lang="en-IN" dirty="0">
                <a:latin typeface="Times New Roman" panose="02020603050405020304" pitchFamily="18" charset="0"/>
                <a:cs typeface="Times New Roman" panose="02020603050405020304" pitchFamily="18" charset="0"/>
              </a:rPr>
              <a:t>Knowledge which will be useful for saving or</a:t>
            </a:r>
          </a:p>
          <a:p>
            <a:pPr marL="400050" indent="-400050">
              <a:lnSpc>
                <a:spcPct val="150000"/>
              </a:lnSpc>
              <a:buFont typeface="+mj-lt"/>
              <a:buAutoNum type="romanLcPeriod"/>
            </a:pPr>
            <a:endParaRPr lang="en-IN" dirty="0">
              <a:latin typeface="Times New Roman" panose="02020603050405020304" pitchFamily="18" charset="0"/>
              <a:cs typeface="Times New Roman" panose="02020603050405020304" pitchFamily="18" charset="0"/>
            </a:endParaRPr>
          </a:p>
          <a:p>
            <a:pPr marL="400050" indent="-400050">
              <a:lnSpc>
                <a:spcPct val="150000"/>
              </a:lnSpc>
              <a:buFont typeface="+mj-lt"/>
              <a:buAutoNum type="romanLcPeriod"/>
            </a:pPr>
            <a:r>
              <a:rPr lang="en-IN" dirty="0">
                <a:latin typeface="Times New Roman" panose="02020603050405020304" pitchFamily="18" charset="0"/>
                <a:cs typeface="Times New Roman" panose="02020603050405020304" pitchFamily="18" charset="0"/>
              </a:rPr>
              <a:t>For prolonging life or</a:t>
            </a:r>
          </a:p>
          <a:p>
            <a:pPr marL="400050" indent="-400050">
              <a:lnSpc>
                <a:spcPct val="150000"/>
              </a:lnSpc>
              <a:buFont typeface="+mj-lt"/>
              <a:buAutoNum type="romanLcPeriod"/>
            </a:pPr>
            <a:endParaRPr lang="en-IN" dirty="0">
              <a:latin typeface="Times New Roman" panose="02020603050405020304" pitchFamily="18" charset="0"/>
              <a:cs typeface="Times New Roman" panose="02020603050405020304" pitchFamily="18" charset="0"/>
            </a:endParaRPr>
          </a:p>
          <a:p>
            <a:pPr marL="400050" indent="-400050">
              <a:lnSpc>
                <a:spcPct val="150000"/>
              </a:lnSpc>
              <a:buFont typeface="+mj-lt"/>
              <a:buAutoNum type="romanLcPeriod"/>
            </a:pPr>
            <a:r>
              <a:rPr lang="en-IN" dirty="0">
                <a:latin typeface="Times New Roman" panose="02020603050405020304" pitchFamily="18" charset="0"/>
                <a:cs typeface="Times New Roman" panose="02020603050405020304" pitchFamily="18" charset="0"/>
              </a:rPr>
              <a:t>Alleviate suffering or</a:t>
            </a:r>
          </a:p>
          <a:p>
            <a:pPr marL="400050" indent="-400050">
              <a:lnSpc>
                <a:spcPct val="150000"/>
              </a:lnSpc>
              <a:buFont typeface="+mj-lt"/>
              <a:buAutoNum type="romanLcPeriod"/>
            </a:pPr>
            <a:endParaRPr lang="en-IN" dirty="0">
              <a:latin typeface="Times New Roman" panose="02020603050405020304" pitchFamily="18" charset="0"/>
              <a:cs typeface="Times New Roman" panose="02020603050405020304" pitchFamily="18" charset="0"/>
            </a:endParaRPr>
          </a:p>
          <a:p>
            <a:pPr marL="400050" indent="-400050">
              <a:lnSpc>
                <a:spcPct val="150000"/>
              </a:lnSpc>
              <a:buFont typeface="+mj-lt"/>
              <a:buAutoNum type="romanLcPeriod"/>
            </a:pPr>
            <a:r>
              <a:rPr lang="en-IN" dirty="0">
                <a:latin typeface="Times New Roman" panose="02020603050405020304" pitchFamily="18" charset="0"/>
                <a:cs typeface="Times New Roman" panose="02020603050405020304" pitchFamily="18" charset="0"/>
              </a:rPr>
              <a:t> For combating any disease, whether of human beings, animals or plants.</a:t>
            </a:r>
          </a:p>
        </p:txBody>
      </p:sp>
    </p:spTree>
    <p:extLst>
      <p:ext uri="{BB962C8B-B14F-4D97-AF65-F5344CB8AC3E}">
        <p14:creationId xmlns:p14="http://schemas.microsoft.com/office/powerpoint/2010/main" val="3973658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B3D849-9853-64B7-334C-C39E66F86E27}"/>
              </a:ext>
            </a:extLst>
          </p:cNvPr>
          <p:cNvSpPr>
            <a:spLocks noGrp="1"/>
          </p:cNvSpPr>
          <p:nvPr>
            <p:ph type="ftr" sz="quarter" idx="11"/>
          </p:nvPr>
        </p:nvSpPr>
        <p:spPr>
          <a:xfrm>
            <a:off x="755008" y="6356350"/>
            <a:ext cx="2743200" cy="365125"/>
          </a:xfrm>
        </p:spPr>
        <p:txBody>
          <a:bodyPr/>
          <a:lstStyle/>
          <a:p>
            <a:r>
              <a:rPr lang="en-IN" dirty="0"/>
              <a:t>DEPARTMENT OF REGULATORY AFFAIRS</a:t>
            </a:r>
          </a:p>
        </p:txBody>
      </p:sp>
      <p:sp>
        <p:nvSpPr>
          <p:cNvPr id="3" name="Slide Number Placeholder 2">
            <a:extLst>
              <a:ext uri="{FF2B5EF4-FFF2-40B4-BE49-F238E27FC236}">
                <a16:creationId xmlns:a16="http://schemas.microsoft.com/office/drawing/2014/main" id="{79B3A94C-1FBB-67B1-0D80-CF3E9F748E4B}"/>
              </a:ext>
            </a:extLst>
          </p:cNvPr>
          <p:cNvSpPr>
            <a:spLocks noGrp="1"/>
          </p:cNvSpPr>
          <p:nvPr>
            <p:ph type="sldNum" sz="quarter" idx="12"/>
          </p:nvPr>
        </p:nvSpPr>
        <p:spPr/>
        <p:txBody>
          <a:bodyPr/>
          <a:lstStyle/>
          <a:p>
            <a:fld id="{E3105975-8331-4596-9014-495A634B8607}" type="slidenum">
              <a:rPr lang="en-IN" smtClean="0"/>
              <a:t>9</a:t>
            </a:fld>
            <a:endParaRPr lang="en-IN"/>
          </a:p>
        </p:txBody>
      </p:sp>
      <p:cxnSp>
        <p:nvCxnSpPr>
          <p:cNvPr id="4" name="Straight Connector 3">
            <a:extLst>
              <a:ext uri="{FF2B5EF4-FFF2-40B4-BE49-F238E27FC236}">
                <a16:creationId xmlns:a16="http://schemas.microsoft.com/office/drawing/2014/main" id="{B671BB0C-B7EC-747C-A123-1896EF42DD34}"/>
              </a:ext>
            </a:extLst>
          </p:cNvPr>
          <p:cNvCxnSpPr>
            <a:cxnSpLocks/>
          </p:cNvCxnSpPr>
          <p:nvPr/>
        </p:nvCxnSpPr>
        <p:spPr>
          <a:xfrm>
            <a:off x="110443" y="720317"/>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0B5CAAD-B33F-8AC1-1FDA-4C98E1095DA9}"/>
              </a:ext>
            </a:extLst>
          </p:cNvPr>
          <p:cNvCxnSpPr>
            <a:cxnSpLocks/>
          </p:cNvCxnSpPr>
          <p:nvPr/>
        </p:nvCxnSpPr>
        <p:spPr>
          <a:xfrm>
            <a:off x="110443" y="6104651"/>
            <a:ext cx="11847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B0D472A-008E-1A8E-8442-978D70043BCC}"/>
              </a:ext>
            </a:extLst>
          </p:cNvPr>
          <p:cNvSpPr txBox="1"/>
          <p:nvPr/>
        </p:nvSpPr>
        <p:spPr>
          <a:xfrm>
            <a:off x="755008" y="246002"/>
            <a:ext cx="10330343" cy="400110"/>
          </a:xfrm>
          <a:prstGeom prst="rect">
            <a:avLst/>
          </a:prstGeom>
          <a:noFill/>
        </p:spPr>
        <p:txBody>
          <a:bodyPr wrap="square" rtlCol="0">
            <a:spAutoFit/>
          </a:bodyPr>
          <a:lstStyle/>
          <a:p>
            <a:r>
              <a:rPr lang="en-IN" sz="2000" b="1" dirty="0">
                <a:solidFill>
                  <a:schemeClr val="accent2">
                    <a:lumMod val="75000"/>
                  </a:schemeClr>
                </a:solidFill>
                <a:latin typeface="Times New Roman" panose="02020603050405020304" pitchFamily="18" charset="0"/>
                <a:cs typeface="Times New Roman" panose="02020603050405020304" pitchFamily="18" charset="0"/>
              </a:rPr>
              <a:t>Committee for the purpose of control and supervision of experiments on Animals (CPCSEA)</a:t>
            </a:r>
          </a:p>
        </p:txBody>
      </p:sp>
      <p:sp>
        <p:nvSpPr>
          <p:cNvPr id="7" name="TextBox 6">
            <a:extLst>
              <a:ext uri="{FF2B5EF4-FFF2-40B4-BE49-F238E27FC236}">
                <a16:creationId xmlns:a16="http://schemas.microsoft.com/office/drawing/2014/main" id="{28C42EE1-9248-85D4-F122-B5FA4DA83C12}"/>
              </a:ext>
            </a:extLst>
          </p:cNvPr>
          <p:cNvSpPr txBox="1"/>
          <p:nvPr/>
        </p:nvSpPr>
        <p:spPr>
          <a:xfrm>
            <a:off x="755008" y="897810"/>
            <a:ext cx="9848675" cy="493981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Constituted by central government</a:t>
            </a:r>
          </a:p>
          <a:p>
            <a:pPr marL="285750" indent="-285750">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CG nominates one of the member as chairman</a:t>
            </a:r>
          </a:p>
          <a:p>
            <a:pPr marL="285750" indent="-285750">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Committee has power to regulate its own procedure</a:t>
            </a:r>
          </a:p>
          <a:p>
            <a:pPr marL="285750" indent="-285750">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CG gives grants and funds to CPCSEA</a:t>
            </a:r>
          </a:p>
          <a:p>
            <a:pPr marL="285750" indent="-285750">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Subcommittee can be formed to execute various functions </a:t>
            </a:r>
          </a:p>
          <a:p>
            <a:pPr marL="285750" indent="-285750">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Committee may appoint staff members, officers and other employee</a:t>
            </a: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r>
              <a:rPr lang="en-IN" b="1" dirty="0">
                <a:solidFill>
                  <a:schemeClr val="accent5">
                    <a:lumMod val="75000"/>
                  </a:schemeClr>
                </a:solidFill>
                <a:latin typeface="Times New Roman" panose="02020603050405020304" pitchFamily="18" charset="0"/>
                <a:cs typeface="Times New Roman" panose="02020603050405020304" pitchFamily="18" charset="0"/>
              </a:rPr>
              <a:t>Duties and powers of the committee</a:t>
            </a:r>
          </a:p>
          <a:p>
            <a:pPr marL="285750" indent="-285750">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The registration of the persons or institutions carrying on experiments on animals is essential;</a:t>
            </a:r>
          </a:p>
          <a:p>
            <a:pPr marL="285750" indent="-285750">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The reports and other information which shall be forwarded to the committee by persons and institutions carrying on experiments or animals</a:t>
            </a:r>
          </a:p>
          <a:p>
            <a:endParaRPr lang="en-IN" dirty="0"/>
          </a:p>
        </p:txBody>
      </p:sp>
    </p:spTree>
    <p:extLst>
      <p:ext uri="{BB962C8B-B14F-4D97-AF65-F5344CB8AC3E}">
        <p14:creationId xmlns:p14="http://schemas.microsoft.com/office/powerpoint/2010/main" val="7703981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983</TotalTime>
  <Words>1954</Words>
  <Application>Microsoft Office PowerPoint</Application>
  <PresentationFormat>Widescreen</PresentationFormat>
  <Paragraphs>185</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Courier New</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Yeswanth Kotipalli</dc:creator>
  <cp:lastModifiedBy>Yeswanth Kotipalli</cp:lastModifiedBy>
  <cp:revision>2</cp:revision>
  <dcterms:created xsi:type="dcterms:W3CDTF">2024-03-14T03:24:35Z</dcterms:created>
  <dcterms:modified xsi:type="dcterms:W3CDTF">2024-03-15T15:03:31Z</dcterms:modified>
</cp:coreProperties>
</file>